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71" r:id="rId8"/>
    <p:sldId id="270" r:id="rId9"/>
    <p:sldId id="272" r:id="rId10"/>
    <p:sldId id="262" r:id="rId11"/>
    <p:sldId id="259" r:id="rId12"/>
    <p:sldId id="263" r:id="rId13"/>
    <p:sldId id="265" r:id="rId14"/>
    <p:sldId id="268" r:id="rId15"/>
    <p:sldId id="266" r:id="rId16"/>
    <p:sldId id="275" r:id="rId17"/>
    <p:sldId id="267" r:id="rId18"/>
    <p:sldId id="273" r:id="rId19"/>
    <p:sldId id="27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Ashlee E" initials="JAE" lastIdx="5" clrIdx="0">
    <p:extLst>
      <p:ext uri="{19B8F6BF-5375-455C-9EA6-DF929625EA0E}">
        <p15:presenceInfo xmlns:p15="http://schemas.microsoft.com/office/powerpoint/2012/main" userId="S-1-5-21-1312900125-98573899-875254131-70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4:17:20.952" idx="1">
    <p:pos x="1964" y="1513"/>
    <p:text>Maybe differenece in sx presentation of ADHD? I know ADHD is on your first slide in the title but wonder if it would be good to have here too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4:30:09.978" idx="3">
    <p:pos x="5341" y="1298"/>
    <p:text>Maybe "diagnosed with" instead of "have"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C4437-D70D-4CAA-A49A-78B809E73D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0CC6DB-C584-4A1B-9FCE-618FF6D724CE}">
      <dgm:prSet/>
      <dgm:spPr/>
      <dgm:t>
        <a:bodyPr/>
        <a:lstStyle/>
        <a:p>
          <a:r>
            <a:rPr lang="en-US" b="0" i="0"/>
            <a:t>Careful of self diagnosis</a:t>
          </a:r>
          <a:endParaRPr lang="en-US"/>
        </a:p>
      </dgm:t>
    </dgm:pt>
    <dgm:pt modelId="{2731C736-2B14-4254-97AB-6D9D045E162B}" type="parTrans" cxnId="{038C3224-6613-4BCC-B1A8-66A76750B11B}">
      <dgm:prSet/>
      <dgm:spPr/>
      <dgm:t>
        <a:bodyPr/>
        <a:lstStyle/>
        <a:p>
          <a:endParaRPr lang="en-US"/>
        </a:p>
      </dgm:t>
    </dgm:pt>
    <dgm:pt modelId="{7D70F1CF-CD04-43BE-811C-E7248E8D4BC3}" type="sibTrans" cxnId="{038C3224-6613-4BCC-B1A8-66A76750B11B}">
      <dgm:prSet/>
      <dgm:spPr/>
      <dgm:t>
        <a:bodyPr/>
        <a:lstStyle/>
        <a:p>
          <a:endParaRPr lang="en-US"/>
        </a:p>
      </dgm:t>
    </dgm:pt>
    <dgm:pt modelId="{1F340E87-3A46-49EA-8E9E-5AA2A564AA7D}">
      <dgm:prSet/>
      <dgm:spPr/>
      <dgm:t>
        <a:bodyPr/>
        <a:lstStyle/>
        <a:p>
          <a:r>
            <a:rPr lang="en-US" b="0" i="0"/>
            <a:t>Not “boy” or “girl” ADHD</a:t>
          </a:r>
          <a:endParaRPr lang="en-US"/>
        </a:p>
      </dgm:t>
    </dgm:pt>
    <dgm:pt modelId="{BAF58ABA-3B86-4DF5-BC0A-AD6E6C0445B6}" type="parTrans" cxnId="{59B07267-3103-42E2-8546-BB037A95D5F8}">
      <dgm:prSet/>
      <dgm:spPr/>
      <dgm:t>
        <a:bodyPr/>
        <a:lstStyle/>
        <a:p>
          <a:endParaRPr lang="en-US"/>
        </a:p>
      </dgm:t>
    </dgm:pt>
    <dgm:pt modelId="{44D2D86F-60C5-4E58-9827-1A4E02F78F3B}" type="sibTrans" cxnId="{59B07267-3103-42E2-8546-BB037A95D5F8}">
      <dgm:prSet/>
      <dgm:spPr/>
      <dgm:t>
        <a:bodyPr/>
        <a:lstStyle/>
        <a:p>
          <a:endParaRPr lang="en-US"/>
        </a:p>
      </dgm:t>
    </dgm:pt>
    <dgm:pt modelId="{5500E92C-3AF3-4103-B317-E8A35DA54F3C}">
      <dgm:prSet/>
      <dgm:spPr/>
      <dgm:t>
        <a:bodyPr/>
        <a:lstStyle/>
        <a:p>
          <a:r>
            <a:rPr lang="en-US" b="0" i="0"/>
            <a:t>More needs to be understood about nonbinary  </a:t>
          </a:r>
          <a:endParaRPr lang="en-US"/>
        </a:p>
      </dgm:t>
    </dgm:pt>
    <dgm:pt modelId="{C4BC18CD-D98D-4A61-8E44-6DC172E07F31}" type="parTrans" cxnId="{0CC3018E-78B4-4F82-A3A5-0A153D303C96}">
      <dgm:prSet/>
      <dgm:spPr/>
      <dgm:t>
        <a:bodyPr/>
        <a:lstStyle/>
        <a:p>
          <a:endParaRPr lang="en-US"/>
        </a:p>
      </dgm:t>
    </dgm:pt>
    <dgm:pt modelId="{8C94A20B-BD98-4DDF-9875-B8010784CE49}" type="sibTrans" cxnId="{0CC3018E-78B4-4F82-A3A5-0A153D303C96}">
      <dgm:prSet/>
      <dgm:spPr/>
      <dgm:t>
        <a:bodyPr/>
        <a:lstStyle/>
        <a:p>
          <a:endParaRPr lang="en-US"/>
        </a:p>
      </dgm:t>
    </dgm:pt>
    <dgm:pt modelId="{1942D263-E990-4D5A-A1BC-61D2A47C80B8}" type="pres">
      <dgm:prSet presAssocID="{6B3C4437-D70D-4CAA-A49A-78B809E73D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69DA2D-36FF-4940-8B01-26AA47BC622D}" type="pres">
      <dgm:prSet presAssocID="{C50CC6DB-C584-4A1B-9FCE-618FF6D724CE}" presName="hierRoot1" presStyleCnt="0"/>
      <dgm:spPr/>
    </dgm:pt>
    <dgm:pt modelId="{2FCD3371-552E-4FFF-9F8E-311A88CB7A4B}" type="pres">
      <dgm:prSet presAssocID="{C50CC6DB-C584-4A1B-9FCE-618FF6D724CE}" presName="composite" presStyleCnt="0"/>
      <dgm:spPr/>
    </dgm:pt>
    <dgm:pt modelId="{2C3E59D1-DE91-4945-84F7-9D9FE7708084}" type="pres">
      <dgm:prSet presAssocID="{C50CC6DB-C584-4A1B-9FCE-618FF6D724CE}" presName="background" presStyleLbl="node0" presStyleIdx="0" presStyleCnt="3"/>
      <dgm:spPr/>
    </dgm:pt>
    <dgm:pt modelId="{BDEE3B57-DDDF-40D4-BFD2-ED0B882B54FD}" type="pres">
      <dgm:prSet presAssocID="{C50CC6DB-C584-4A1B-9FCE-618FF6D724CE}" presName="text" presStyleLbl="fgAcc0" presStyleIdx="0" presStyleCnt="3">
        <dgm:presLayoutVars>
          <dgm:chPref val="3"/>
        </dgm:presLayoutVars>
      </dgm:prSet>
      <dgm:spPr/>
    </dgm:pt>
    <dgm:pt modelId="{D2FD3D0E-3865-4131-9760-D90D2757C09F}" type="pres">
      <dgm:prSet presAssocID="{C50CC6DB-C584-4A1B-9FCE-618FF6D724CE}" presName="hierChild2" presStyleCnt="0"/>
      <dgm:spPr/>
    </dgm:pt>
    <dgm:pt modelId="{E9BEA946-1492-4AD2-B4DB-1325E800C0BD}" type="pres">
      <dgm:prSet presAssocID="{1F340E87-3A46-49EA-8E9E-5AA2A564AA7D}" presName="hierRoot1" presStyleCnt="0"/>
      <dgm:spPr/>
    </dgm:pt>
    <dgm:pt modelId="{C72E4D7F-B72E-4EFD-B66E-A0866ACCE1B3}" type="pres">
      <dgm:prSet presAssocID="{1F340E87-3A46-49EA-8E9E-5AA2A564AA7D}" presName="composite" presStyleCnt="0"/>
      <dgm:spPr/>
    </dgm:pt>
    <dgm:pt modelId="{CF4AC2B0-8CC5-4842-844B-00E0324AEFCC}" type="pres">
      <dgm:prSet presAssocID="{1F340E87-3A46-49EA-8E9E-5AA2A564AA7D}" presName="background" presStyleLbl="node0" presStyleIdx="1" presStyleCnt="3"/>
      <dgm:spPr/>
    </dgm:pt>
    <dgm:pt modelId="{00867946-1AC3-4271-AFA1-8828387CB44D}" type="pres">
      <dgm:prSet presAssocID="{1F340E87-3A46-49EA-8E9E-5AA2A564AA7D}" presName="text" presStyleLbl="fgAcc0" presStyleIdx="1" presStyleCnt="3">
        <dgm:presLayoutVars>
          <dgm:chPref val="3"/>
        </dgm:presLayoutVars>
      </dgm:prSet>
      <dgm:spPr/>
    </dgm:pt>
    <dgm:pt modelId="{4414AD13-BB06-4FD2-B30F-11B8B140FF7B}" type="pres">
      <dgm:prSet presAssocID="{1F340E87-3A46-49EA-8E9E-5AA2A564AA7D}" presName="hierChild2" presStyleCnt="0"/>
      <dgm:spPr/>
    </dgm:pt>
    <dgm:pt modelId="{E56807B5-2468-4805-92D9-082BEF4E7DF0}" type="pres">
      <dgm:prSet presAssocID="{5500E92C-3AF3-4103-B317-E8A35DA54F3C}" presName="hierRoot1" presStyleCnt="0"/>
      <dgm:spPr/>
    </dgm:pt>
    <dgm:pt modelId="{E9438691-2B04-412B-885E-BE5D2F7A194F}" type="pres">
      <dgm:prSet presAssocID="{5500E92C-3AF3-4103-B317-E8A35DA54F3C}" presName="composite" presStyleCnt="0"/>
      <dgm:spPr/>
    </dgm:pt>
    <dgm:pt modelId="{6F8E3EC3-6FE2-4158-AA9D-7E8C524251F2}" type="pres">
      <dgm:prSet presAssocID="{5500E92C-3AF3-4103-B317-E8A35DA54F3C}" presName="background" presStyleLbl="node0" presStyleIdx="2" presStyleCnt="3"/>
      <dgm:spPr/>
    </dgm:pt>
    <dgm:pt modelId="{62B0A6E9-DE33-4FC8-9A47-2E951485AA69}" type="pres">
      <dgm:prSet presAssocID="{5500E92C-3AF3-4103-B317-E8A35DA54F3C}" presName="text" presStyleLbl="fgAcc0" presStyleIdx="2" presStyleCnt="3">
        <dgm:presLayoutVars>
          <dgm:chPref val="3"/>
        </dgm:presLayoutVars>
      </dgm:prSet>
      <dgm:spPr/>
    </dgm:pt>
    <dgm:pt modelId="{7C278756-B523-436B-BFCC-3FA0DC901428}" type="pres">
      <dgm:prSet presAssocID="{5500E92C-3AF3-4103-B317-E8A35DA54F3C}" presName="hierChild2" presStyleCnt="0"/>
      <dgm:spPr/>
    </dgm:pt>
  </dgm:ptLst>
  <dgm:cxnLst>
    <dgm:cxn modelId="{E547491E-6721-4609-9BBE-F2AD7F9B21B0}" type="presOf" srcId="{6B3C4437-D70D-4CAA-A49A-78B809E73D65}" destId="{1942D263-E990-4D5A-A1BC-61D2A47C80B8}" srcOrd="0" destOrd="0" presId="urn:microsoft.com/office/officeart/2005/8/layout/hierarchy1"/>
    <dgm:cxn modelId="{038C3224-6613-4BCC-B1A8-66A76750B11B}" srcId="{6B3C4437-D70D-4CAA-A49A-78B809E73D65}" destId="{C50CC6DB-C584-4A1B-9FCE-618FF6D724CE}" srcOrd="0" destOrd="0" parTransId="{2731C736-2B14-4254-97AB-6D9D045E162B}" sibTransId="{7D70F1CF-CD04-43BE-811C-E7248E8D4BC3}"/>
    <dgm:cxn modelId="{59B07267-3103-42E2-8546-BB037A95D5F8}" srcId="{6B3C4437-D70D-4CAA-A49A-78B809E73D65}" destId="{1F340E87-3A46-49EA-8E9E-5AA2A564AA7D}" srcOrd="1" destOrd="0" parTransId="{BAF58ABA-3B86-4DF5-BC0A-AD6E6C0445B6}" sibTransId="{44D2D86F-60C5-4E58-9827-1A4E02F78F3B}"/>
    <dgm:cxn modelId="{CDB9D589-8786-4DD6-87E9-F69D20B140B8}" type="presOf" srcId="{5500E92C-3AF3-4103-B317-E8A35DA54F3C}" destId="{62B0A6E9-DE33-4FC8-9A47-2E951485AA69}" srcOrd="0" destOrd="0" presId="urn:microsoft.com/office/officeart/2005/8/layout/hierarchy1"/>
    <dgm:cxn modelId="{0CC3018E-78B4-4F82-A3A5-0A153D303C96}" srcId="{6B3C4437-D70D-4CAA-A49A-78B809E73D65}" destId="{5500E92C-3AF3-4103-B317-E8A35DA54F3C}" srcOrd="2" destOrd="0" parTransId="{C4BC18CD-D98D-4A61-8E44-6DC172E07F31}" sibTransId="{8C94A20B-BD98-4DDF-9875-B8010784CE49}"/>
    <dgm:cxn modelId="{C48E4FBC-565F-49A3-87EC-73DC7D6C7AED}" type="presOf" srcId="{1F340E87-3A46-49EA-8E9E-5AA2A564AA7D}" destId="{00867946-1AC3-4271-AFA1-8828387CB44D}" srcOrd="0" destOrd="0" presId="urn:microsoft.com/office/officeart/2005/8/layout/hierarchy1"/>
    <dgm:cxn modelId="{DC18B2E2-94EA-4C47-861D-AA25590D8DE0}" type="presOf" srcId="{C50CC6DB-C584-4A1B-9FCE-618FF6D724CE}" destId="{BDEE3B57-DDDF-40D4-BFD2-ED0B882B54FD}" srcOrd="0" destOrd="0" presId="urn:microsoft.com/office/officeart/2005/8/layout/hierarchy1"/>
    <dgm:cxn modelId="{4968366F-93CB-4E9C-904B-4169FF84C1A9}" type="presParOf" srcId="{1942D263-E990-4D5A-A1BC-61D2A47C80B8}" destId="{CD69DA2D-36FF-4940-8B01-26AA47BC622D}" srcOrd="0" destOrd="0" presId="urn:microsoft.com/office/officeart/2005/8/layout/hierarchy1"/>
    <dgm:cxn modelId="{70D45872-5EA9-4146-A786-2E3015F1D9E0}" type="presParOf" srcId="{CD69DA2D-36FF-4940-8B01-26AA47BC622D}" destId="{2FCD3371-552E-4FFF-9F8E-311A88CB7A4B}" srcOrd="0" destOrd="0" presId="urn:microsoft.com/office/officeart/2005/8/layout/hierarchy1"/>
    <dgm:cxn modelId="{A73C6BBB-AE1E-4762-ABFB-351847905018}" type="presParOf" srcId="{2FCD3371-552E-4FFF-9F8E-311A88CB7A4B}" destId="{2C3E59D1-DE91-4945-84F7-9D9FE7708084}" srcOrd="0" destOrd="0" presId="urn:microsoft.com/office/officeart/2005/8/layout/hierarchy1"/>
    <dgm:cxn modelId="{AEE4EAD9-652D-4BAC-895E-66A4732E7984}" type="presParOf" srcId="{2FCD3371-552E-4FFF-9F8E-311A88CB7A4B}" destId="{BDEE3B57-DDDF-40D4-BFD2-ED0B882B54FD}" srcOrd="1" destOrd="0" presId="urn:microsoft.com/office/officeart/2005/8/layout/hierarchy1"/>
    <dgm:cxn modelId="{17DA3F2A-03E9-4083-AF61-2D4051D4CB01}" type="presParOf" srcId="{CD69DA2D-36FF-4940-8B01-26AA47BC622D}" destId="{D2FD3D0E-3865-4131-9760-D90D2757C09F}" srcOrd="1" destOrd="0" presId="urn:microsoft.com/office/officeart/2005/8/layout/hierarchy1"/>
    <dgm:cxn modelId="{7BB0C4B4-3C52-4B88-B6D6-8A6FDCC11D80}" type="presParOf" srcId="{1942D263-E990-4D5A-A1BC-61D2A47C80B8}" destId="{E9BEA946-1492-4AD2-B4DB-1325E800C0BD}" srcOrd="1" destOrd="0" presId="urn:microsoft.com/office/officeart/2005/8/layout/hierarchy1"/>
    <dgm:cxn modelId="{4796DAC6-A974-4738-9333-F7A66A74C581}" type="presParOf" srcId="{E9BEA946-1492-4AD2-B4DB-1325E800C0BD}" destId="{C72E4D7F-B72E-4EFD-B66E-A0866ACCE1B3}" srcOrd="0" destOrd="0" presId="urn:microsoft.com/office/officeart/2005/8/layout/hierarchy1"/>
    <dgm:cxn modelId="{C43777FE-2329-4F68-BF5C-511676D781F6}" type="presParOf" srcId="{C72E4D7F-B72E-4EFD-B66E-A0866ACCE1B3}" destId="{CF4AC2B0-8CC5-4842-844B-00E0324AEFCC}" srcOrd="0" destOrd="0" presId="urn:microsoft.com/office/officeart/2005/8/layout/hierarchy1"/>
    <dgm:cxn modelId="{0D494948-0AAA-4EF6-A28F-187B02765B4F}" type="presParOf" srcId="{C72E4D7F-B72E-4EFD-B66E-A0866ACCE1B3}" destId="{00867946-1AC3-4271-AFA1-8828387CB44D}" srcOrd="1" destOrd="0" presId="urn:microsoft.com/office/officeart/2005/8/layout/hierarchy1"/>
    <dgm:cxn modelId="{6B1DEC52-DDF2-4158-AEFE-C9E1EC873A47}" type="presParOf" srcId="{E9BEA946-1492-4AD2-B4DB-1325E800C0BD}" destId="{4414AD13-BB06-4FD2-B30F-11B8B140FF7B}" srcOrd="1" destOrd="0" presId="urn:microsoft.com/office/officeart/2005/8/layout/hierarchy1"/>
    <dgm:cxn modelId="{222E9B58-4297-49A5-A348-E94758623816}" type="presParOf" srcId="{1942D263-E990-4D5A-A1BC-61D2A47C80B8}" destId="{E56807B5-2468-4805-92D9-082BEF4E7DF0}" srcOrd="2" destOrd="0" presId="urn:microsoft.com/office/officeart/2005/8/layout/hierarchy1"/>
    <dgm:cxn modelId="{5E6CEFF8-0500-4DCB-8E4D-C549CC1F2128}" type="presParOf" srcId="{E56807B5-2468-4805-92D9-082BEF4E7DF0}" destId="{E9438691-2B04-412B-885E-BE5D2F7A194F}" srcOrd="0" destOrd="0" presId="urn:microsoft.com/office/officeart/2005/8/layout/hierarchy1"/>
    <dgm:cxn modelId="{DE5F9030-6FE0-40B2-8892-DD824A8C0269}" type="presParOf" srcId="{E9438691-2B04-412B-885E-BE5D2F7A194F}" destId="{6F8E3EC3-6FE2-4158-AA9D-7E8C524251F2}" srcOrd="0" destOrd="0" presId="urn:microsoft.com/office/officeart/2005/8/layout/hierarchy1"/>
    <dgm:cxn modelId="{6A98F964-4E66-44F3-A57A-912662489A38}" type="presParOf" srcId="{E9438691-2B04-412B-885E-BE5D2F7A194F}" destId="{62B0A6E9-DE33-4FC8-9A47-2E951485AA69}" srcOrd="1" destOrd="0" presId="urn:microsoft.com/office/officeart/2005/8/layout/hierarchy1"/>
    <dgm:cxn modelId="{2AFEF557-B257-4010-AD87-DFAD0B9D8C5D}" type="presParOf" srcId="{E56807B5-2468-4805-92D9-082BEF4E7DF0}" destId="{7C278756-B523-436B-BFCC-3FA0DC901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75CCC-0DAD-418E-9A0D-EBBE4B9CF02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1FC071A-9847-41A9-9434-91EA82907DBD}">
      <dgm:prSet/>
      <dgm:spPr/>
      <dgm:t>
        <a:bodyPr/>
        <a:lstStyle/>
        <a:p>
          <a:r>
            <a:rPr lang="en-US" b="0" i="0"/>
            <a:t>Neuroscience advances</a:t>
          </a:r>
          <a:endParaRPr lang="en-US"/>
        </a:p>
      </dgm:t>
    </dgm:pt>
    <dgm:pt modelId="{7479F032-9BE4-4262-B865-F04ECFD8BD12}" type="parTrans" cxnId="{4695113A-C979-458E-BCF0-AEC98CEF0802}">
      <dgm:prSet/>
      <dgm:spPr/>
      <dgm:t>
        <a:bodyPr/>
        <a:lstStyle/>
        <a:p>
          <a:endParaRPr lang="en-US"/>
        </a:p>
      </dgm:t>
    </dgm:pt>
    <dgm:pt modelId="{0874D611-5643-4706-89D4-82D4D73E6FD4}" type="sibTrans" cxnId="{4695113A-C979-458E-BCF0-AEC98CEF0802}">
      <dgm:prSet/>
      <dgm:spPr/>
      <dgm:t>
        <a:bodyPr/>
        <a:lstStyle/>
        <a:p>
          <a:endParaRPr lang="en-US"/>
        </a:p>
      </dgm:t>
    </dgm:pt>
    <dgm:pt modelId="{2F20F06A-45D5-4E91-BB3A-E7552A0E35DA}">
      <dgm:prSet/>
      <dgm:spPr/>
      <dgm:t>
        <a:bodyPr/>
        <a:lstStyle/>
        <a:p>
          <a:r>
            <a:rPr lang="en-US" b="0" i="0"/>
            <a:t>Positive Psychology </a:t>
          </a:r>
          <a:endParaRPr lang="en-US"/>
        </a:p>
      </dgm:t>
    </dgm:pt>
    <dgm:pt modelId="{46125BE0-9568-4A5A-976A-AE20C6A7E316}" type="parTrans" cxnId="{1082A010-1777-453C-B035-F119E6957C13}">
      <dgm:prSet/>
      <dgm:spPr/>
      <dgm:t>
        <a:bodyPr/>
        <a:lstStyle/>
        <a:p>
          <a:endParaRPr lang="en-US"/>
        </a:p>
      </dgm:t>
    </dgm:pt>
    <dgm:pt modelId="{90B15BE1-BAC6-4863-89C0-9468304AB940}" type="sibTrans" cxnId="{1082A010-1777-453C-B035-F119E6957C13}">
      <dgm:prSet/>
      <dgm:spPr/>
      <dgm:t>
        <a:bodyPr/>
        <a:lstStyle/>
        <a:p>
          <a:endParaRPr lang="en-US"/>
        </a:p>
      </dgm:t>
    </dgm:pt>
    <dgm:pt modelId="{82C979AE-72D9-4BB1-B79F-333E8F3C9F87}">
      <dgm:prSet/>
      <dgm:spPr/>
      <dgm:t>
        <a:bodyPr/>
        <a:lstStyle/>
        <a:p>
          <a:r>
            <a:rPr lang="en-US" b="0" i="0"/>
            <a:t>Recovery and Strengths based </a:t>
          </a:r>
          <a:endParaRPr lang="en-US"/>
        </a:p>
      </dgm:t>
    </dgm:pt>
    <dgm:pt modelId="{3587D5CC-8DB0-4034-98CF-90CD75B38F10}" type="parTrans" cxnId="{94712C87-7322-4174-B5B4-E09A9A59F237}">
      <dgm:prSet/>
      <dgm:spPr/>
      <dgm:t>
        <a:bodyPr/>
        <a:lstStyle/>
        <a:p>
          <a:endParaRPr lang="en-US"/>
        </a:p>
      </dgm:t>
    </dgm:pt>
    <dgm:pt modelId="{0788A0FF-C706-40BE-A599-C1B785ED3B40}" type="sibTrans" cxnId="{94712C87-7322-4174-B5B4-E09A9A59F237}">
      <dgm:prSet/>
      <dgm:spPr/>
      <dgm:t>
        <a:bodyPr/>
        <a:lstStyle/>
        <a:p>
          <a:endParaRPr lang="en-US"/>
        </a:p>
      </dgm:t>
    </dgm:pt>
    <dgm:pt modelId="{0969A009-BC66-454F-A128-EB878950AF0A}">
      <dgm:prSet/>
      <dgm:spPr/>
      <dgm:t>
        <a:bodyPr/>
        <a:lstStyle/>
        <a:p>
          <a:r>
            <a:rPr lang="en-US" b="0" i="0"/>
            <a:t>Movement from</a:t>
          </a:r>
          <a:endParaRPr lang="en-US"/>
        </a:p>
      </dgm:t>
    </dgm:pt>
    <dgm:pt modelId="{1DDE6D84-AC21-437C-9185-5D7160F57CFC}" type="parTrans" cxnId="{B7A7B2AE-9AD4-4EBA-89A5-DD0F4CA2AE6B}">
      <dgm:prSet/>
      <dgm:spPr/>
      <dgm:t>
        <a:bodyPr/>
        <a:lstStyle/>
        <a:p>
          <a:endParaRPr lang="en-US"/>
        </a:p>
      </dgm:t>
    </dgm:pt>
    <dgm:pt modelId="{A1C6A1A0-C435-4DFA-B5AB-0878F2C1C2B2}" type="sibTrans" cxnId="{B7A7B2AE-9AD4-4EBA-89A5-DD0F4CA2AE6B}">
      <dgm:prSet/>
      <dgm:spPr/>
      <dgm:t>
        <a:bodyPr/>
        <a:lstStyle/>
        <a:p>
          <a:endParaRPr lang="en-US"/>
        </a:p>
      </dgm:t>
    </dgm:pt>
    <dgm:pt modelId="{3E5CC0AA-AFA0-481F-95BB-A3B34EB30559}">
      <dgm:prSet/>
      <dgm:spPr/>
      <dgm:t>
        <a:bodyPr/>
        <a:lstStyle/>
        <a:p>
          <a:r>
            <a:rPr lang="en-US" b="0" i="0"/>
            <a:t>Medical Model “What is wrong with you”</a:t>
          </a:r>
          <a:endParaRPr lang="en-US"/>
        </a:p>
      </dgm:t>
    </dgm:pt>
    <dgm:pt modelId="{EEA2449E-18B8-43FA-BB61-0E84B1494F0C}" type="parTrans" cxnId="{E3CD9237-A09A-40FF-A83E-E4628FCAA4A4}">
      <dgm:prSet/>
      <dgm:spPr/>
      <dgm:t>
        <a:bodyPr/>
        <a:lstStyle/>
        <a:p>
          <a:endParaRPr lang="en-US"/>
        </a:p>
      </dgm:t>
    </dgm:pt>
    <dgm:pt modelId="{8595B5AB-66AF-4B2C-B200-1E01BF238AE1}" type="sibTrans" cxnId="{E3CD9237-A09A-40FF-A83E-E4628FCAA4A4}">
      <dgm:prSet/>
      <dgm:spPr/>
      <dgm:t>
        <a:bodyPr/>
        <a:lstStyle/>
        <a:p>
          <a:endParaRPr lang="en-US"/>
        </a:p>
      </dgm:t>
    </dgm:pt>
    <dgm:pt modelId="{3E1935A5-8148-4BBD-9ACE-3A1FBE3A2A0B}">
      <dgm:prSet/>
      <dgm:spPr/>
      <dgm:t>
        <a:bodyPr/>
        <a:lstStyle/>
        <a:p>
          <a:r>
            <a:rPr lang="en-US" b="0" i="0"/>
            <a:t>To</a:t>
          </a:r>
          <a:endParaRPr lang="en-US"/>
        </a:p>
      </dgm:t>
    </dgm:pt>
    <dgm:pt modelId="{05ABFFB8-FCC0-4C81-B621-A58EF90FFE05}" type="parTrans" cxnId="{56F59C4B-59AB-4AF0-9282-491E69A46C28}">
      <dgm:prSet/>
      <dgm:spPr/>
      <dgm:t>
        <a:bodyPr/>
        <a:lstStyle/>
        <a:p>
          <a:endParaRPr lang="en-US"/>
        </a:p>
      </dgm:t>
    </dgm:pt>
    <dgm:pt modelId="{DFAE7197-07AC-4A5A-A85D-70E1BBF35652}" type="sibTrans" cxnId="{56F59C4B-59AB-4AF0-9282-491E69A46C28}">
      <dgm:prSet/>
      <dgm:spPr/>
      <dgm:t>
        <a:bodyPr/>
        <a:lstStyle/>
        <a:p>
          <a:endParaRPr lang="en-US"/>
        </a:p>
      </dgm:t>
    </dgm:pt>
    <dgm:pt modelId="{7332BFC3-7885-4FDD-AF69-F180F3546DCD}">
      <dgm:prSet/>
      <dgm:spPr/>
      <dgm:t>
        <a:bodyPr/>
        <a:lstStyle/>
        <a:p>
          <a:r>
            <a:rPr lang="en-US" b="0" i="0"/>
            <a:t>Trauma Informed Care “What happened to you”</a:t>
          </a:r>
          <a:endParaRPr lang="en-US"/>
        </a:p>
      </dgm:t>
    </dgm:pt>
    <dgm:pt modelId="{30B97C43-6E99-4A9F-80F9-AB2E93402579}" type="parTrans" cxnId="{1D3F0337-CA8B-4B3D-B46C-2599096A8794}">
      <dgm:prSet/>
      <dgm:spPr/>
      <dgm:t>
        <a:bodyPr/>
        <a:lstStyle/>
        <a:p>
          <a:endParaRPr lang="en-US"/>
        </a:p>
      </dgm:t>
    </dgm:pt>
    <dgm:pt modelId="{AF6F3ECB-8277-4C0E-B052-FCE6412B8147}" type="sibTrans" cxnId="{1D3F0337-CA8B-4B3D-B46C-2599096A8794}">
      <dgm:prSet/>
      <dgm:spPr/>
      <dgm:t>
        <a:bodyPr/>
        <a:lstStyle/>
        <a:p>
          <a:endParaRPr lang="en-US"/>
        </a:p>
      </dgm:t>
    </dgm:pt>
    <dgm:pt modelId="{58AE1979-1D8D-4AC0-87EF-EBD554327CE0}">
      <dgm:prSet/>
      <dgm:spPr/>
      <dgm:t>
        <a:bodyPr/>
        <a:lstStyle/>
        <a:p>
          <a:r>
            <a:rPr lang="en-US" b="0" i="0"/>
            <a:t>To</a:t>
          </a:r>
          <a:endParaRPr lang="en-US"/>
        </a:p>
      </dgm:t>
    </dgm:pt>
    <dgm:pt modelId="{137EB364-FACC-4CA3-8291-3B87CDFFA83A}" type="parTrans" cxnId="{66355C6D-C4CE-4C02-A927-E032CD9510A0}">
      <dgm:prSet/>
      <dgm:spPr/>
      <dgm:t>
        <a:bodyPr/>
        <a:lstStyle/>
        <a:p>
          <a:endParaRPr lang="en-US"/>
        </a:p>
      </dgm:t>
    </dgm:pt>
    <dgm:pt modelId="{B550CD7E-FAC6-477C-A3F3-09A7857A6171}" type="sibTrans" cxnId="{66355C6D-C4CE-4C02-A927-E032CD9510A0}">
      <dgm:prSet/>
      <dgm:spPr/>
      <dgm:t>
        <a:bodyPr/>
        <a:lstStyle/>
        <a:p>
          <a:endParaRPr lang="en-US"/>
        </a:p>
      </dgm:t>
    </dgm:pt>
    <dgm:pt modelId="{E6D91B46-0E73-4D5A-94A3-E86FC4FED839}">
      <dgm:prSet/>
      <dgm:spPr/>
      <dgm:t>
        <a:bodyPr/>
        <a:lstStyle/>
        <a:p>
          <a:r>
            <a:rPr lang="en-US" b="0" i="0"/>
            <a:t>Resilience/Strength Based “What is right with you”</a:t>
          </a:r>
          <a:endParaRPr lang="en-US"/>
        </a:p>
      </dgm:t>
    </dgm:pt>
    <dgm:pt modelId="{40B25ED8-4993-4784-A586-5D5B70F9ECFB}" type="parTrans" cxnId="{E7096633-E904-48F4-A13F-4C7FF8DCBE65}">
      <dgm:prSet/>
      <dgm:spPr/>
      <dgm:t>
        <a:bodyPr/>
        <a:lstStyle/>
        <a:p>
          <a:endParaRPr lang="en-US"/>
        </a:p>
      </dgm:t>
    </dgm:pt>
    <dgm:pt modelId="{C63E389E-D4F5-4C3F-A6AC-2EF5D5B6406B}" type="sibTrans" cxnId="{E7096633-E904-48F4-A13F-4C7FF8DCBE65}">
      <dgm:prSet/>
      <dgm:spPr/>
      <dgm:t>
        <a:bodyPr/>
        <a:lstStyle/>
        <a:p>
          <a:endParaRPr lang="en-US"/>
        </a:p>
      </dgm:t>
    </dgm:pt>
    <dgm:pt modelId="{950D151D-DA17-4619-8241-1A54FB00C57C}" type="pres">
      <dgm:prSet presAssocID="{26C75CCC-0DAD-418E-9A0D-EBBE4B9CF02C}" presName="linear" presStyleCnt="0">
        <dgm:presLayoutVars>
          <dgm:dir/>
          <dgm:animLvl val="lvl"/>
          <dgm:resizeHandles val="exact"/>
        </dgm:presLayoutVars>
      </dgm:prSet>
      <dgm:spPr/>
    </dgm:pt>
    <dgm:pt modelId="{3EE434FF-8EBB-47EC-8743-8E64D6820E33}" type="pres">
      <dgm:prSet presAssocID="{A1FC071A-9847-41A9-9434-91EA82907DBD}" presName="parentLin" presStyleCnt="0"/>
      <dgm:spPr/>
    </dgm:pt>
    <dgm:pt modelId="{90DEBAFF-2BF7-4EA6-BAF1-0BBBD7C0FCCB}" type="pres">
      <dgm:prSet presAssocID="{A1FC071A-9847-41A9-9434-91EA82907DBD}" presName="parentLeftMargin" presStyleLbl="node1" presStyleIdx="0" presStyleCnt="3"/>
      <dgm:spPr/>
    </dgm:pt>
    <dgm:pt modelId="{5E1E529C-2BE3-4982-9355-4A5C83096DCA}" type="pres">
      <dgm:prSet presAssocID="{A1FC071A-9847-41A9-9434-91EA82907D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272A57-49CF-4D03-A8CE-D31513FD9DC4}" type="pres">
      <dgm:prSet presAssocID="{A1FC071A-9847-41A9-9434-91EA82907DBD}" presName="negativeSpace" presStyleCnt="0"/>
      <dgm:spPr/>
    </dgm:pt>
    <dgm:pt modelId="{822ECC51-C9D3-450F-8222-156DEE1FB850}" type="pres">
      <dgm:prSet presAssocID="{A1FC071A-9847-41A9-9434-91EA82907DBD}" presName="childText" presStyleLbl="conFgAcc1" presStyleIdx="0" presStyleCnt="3">
        <dgm:presLayoutVars>
          <dgm:bulletEnabled val="1"/>
        </dgm:presLayoutVars>
      </dgm:prSet>
      <dgm:spPr/>
    </dgm:pt>
    <dgm:pt modelId="{43AABD60-7F4C-4486-82DB-161420621143}" type="pres">
      <dgm:prSet presAssocID="{0874D611-5643-4706-89D4-82D4D73E6FD4}" presName="spaceBetweenRectangles" presStyleCnt="0"/>
      <dgm:spPr/>
    </dgm:pt>
    <dgm:pt modelId="{13386353-C8F1-42D9-BC16-A79BC712B109}" type="pres">
      <dgm:prSet presAssocID="{2F20F06A-45D5-4E91-BB3A-E7552A0E35DA}" presName="parentLin" presStyleCnt="0"/>
      <dgm:spPr/>
    </dgm:pt>
    <dgm:pt modelId="{3593EF6F-92D1-4960-813B-B20D73965D8A}" type="pres">
      <dgm:prSet presAssocID="{2F20F06A-45D5-4E91-BB3A-E7552A0E35DA}" presName="parentLeftMargin" presStyleLbl="node1" presStyleIdx="0" presStyleCnt="3"/>
      <dgm:spPr/>
    </dgm:pt>
    <dgm:pt modelId="{2E4DE47B-D2A6-44B6-BA04-D086419B78E1}" type="pres">
      <dgm:prSet presAssocID="{2F20F06A-45D5-4E91-BB3A-E7552A0E35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CB0CE0-9E4C-4924-8AEE-99905362ABBB}" type="pres">
      <dgm:prSet presAssocID="{2F20F06A-45D5-4E91-BB3A-E7552A0E35DA}" presName="negativeSpace" presStyleCnt="0"/>
      <dgm:spPr/>
    </dgm:pt>
    <dgm:pt modelId="{30F2482F-90F0-477E-923A-DBFB609C6C98}" type="pres">
      <dgm:prSet presAssocID="{2F20F06A-45D5-4E91-BB3A-E7552A0E35DA}" presName="childText" presStyleLbl="conFgAcc1" presStyleIdx="1" presStyleCnt="3">
        <dgm:presLayoutVars>
          <dgm:bulletEnabled val="1"/>
        </dgm:presLayoutVars>
      </dgm:prSet>
      <dgm:spPr/>
    </dgm:pt>
    <dgm:pt modelId="{D11692EF-C359-42EE-89DD-162C6D25FFA9}" type="pres">
      <dgm:prSet presAssocID="{90B15BE1-BAC6-4863-89C0-9468304AB940}" presName="spaceBetweenRectangles" presStyleCnt="0"/>
      <dgm:spPr/>
    </dgm:pt>
    <dgm:pt modelId="{071278B4-8FEF-4F9F-94E7-0B6DE02FED87}" type="pres">
      <dgm:prSet presAssocID="{0969A009-BC66-454F-A128-EB878950AF0A}" presName="parentLin" presStyleCnt="0"/>
      <dgm:spPr/>
    </dgm:pt>
    <dgm:pt modelId="{5EA0EA04-0556-4DF0-959A-B46509CD48CE}" type="pres">
      <dgm:prSet presAssocID="{0969A009-BC66-454F-A128-EB878950AF0A}" presName="parentLeftMargin" presStyleLbl="node1" presStyleIdx="1" presStyleCnt="3"/>
      <dgm:spPr/>
    </dgm:pt>
    <dgm:pt modelId="{2E788571-C200-41F4-A181-58D24D620913}" type="pres">
      <dgm:prSet presAssocID="{0969A009-BC66-454F-A128-EB878950AF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83841A-3F79-4831-B3F0-3F622C37B3C7}" type="pres">
      <dgm:prSet presAssocID="{0969A009-BC66-454F-A128-EB878950AF0A}" presName="negativeSpace" presStyleCnt="0"/>
      <dgm:spPr/>
    </dgm:pt>
    <dgm:pt modelId="{88704AE6-A429-4FB7-B37E-4A1C3937BEC6}" type="pres">
      <dgm:prSet presAssocID="{0969A009-BC66-454F-A128-EB878950AF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82A010-1777-453C-B035-F119E6957C13}" srcId="{26C75CCC-0DAD-418E-9A0D-EBBE4B9CF02C}" destId="{2F20F06A-45D5-4E91-BB3A-E7552A0E35DA}" srcOrd="1" destOrd="0" parTransId="{46125BE0-9568-4A5A-976A-AE20C6A7E316}" sibTransId="{90B15BE1-BAC6-4863-89C0-9468304AB940}"/>
    <dgm:cxn modelId="{4274531C-AC34-44DF-A4FB-C5262159DE85}" type="presOf" srcId="{3E1935A5-8148-4BBD-9ACE-3A1FBE3A2A0B}" destId="{88704AE6-A429-4FB7-B37E-4A1C3937BEC6}" srcOrd="0" destOrd="1" presId="urn:microsoft.com/office/officeart/2005/8/layout/list1"/>
    <dgm:cxn modelId="{522C2525-F1D5-4763-93B9-726ADBA3EFF4}" type="presOf" srcId="{3E5CC0AA-AFA0-481F-95BB-A3B34EB30559}" destId="{88704AE6-A429-4FB7-B37E-4A1C3937BEC6}" srcOrd="0" destOrd="0" presId="urn:microsoft.com/office/officeart/2005/8/layout/list1"/>
    <dgm:cxn modelId="{09A9DA32-F046-44A5-8D6B-3FFBB384C720}" type="presOf" srcId="{0969A009-BC66-454F-A128-EB878950AF0A}" destId="{2E788571-C200-41F4-A181-58D24D620913}" srcOrd="1" destOrd="0" presId="urn:microsoft.com/office/officeart/2005/8/layout/list1"/>
    <dgm:cxn modelId="{E7096633-E904-48F4-A13F-4C7FF8DCBE65}" srcId="{0969A009-BC66-454F-A128-EB878950AF0A}" destId="{E6D91B46-0E73-4D5A-94A3-E86FC4FED839}" srcOrd="4" destOrd="0" parTransId="{40B25ED8-4993-4784-A586-5D5B70F9ECFB}" sibTransId="{C63E389E-D4F5-4C3F-A6AC-2EF5D5B6406B}"/>
    <dgm:cxn modelId="{492BA634-B579-4EE2-B052-48DD00C7FD8F}" type="presOf" srcId="{2F20F06A-45D5-4E91-BB3A-E7552A0E35DA}" destId="{3593EF6F-92D1-4960-813B-B20D73965D8A}" srcOrd="0" destOrd="0" presId="urn:microsoft.com/office/officeart/2005/8/layout/list1"/>
    <dgm:cxn modelId="{1D3F0337-CA8B-4B3D-B46C-2599096A8794}" srcId="{0969A009-BC66-454F-A128-EB878950AF0A}" destId="{7332BFC3-7885-4FDD-AF69-F180F3546DCD}" srcOrd="2" destOrd="0" parTransId="{30B97C43-6E99-4A9F-80F9-AB2E93402579}" sibTransId="{AF6F3ECB-8277-4C0E-B052-FCE6412B8147}"/>
    <dgm:cxn modelId="{E3CD9237-A09A-40FF-A83E-E4628FCAA4A4}" srcId="{0969A009-BC66-454F-A128-EB878950AF0A}" destId="{3E5CC0AA-AFA0-481F-95BB-A3B34EB30559}" srcOrd="0" destOrd="0" parTransId="{EEA2449E-18B8-43FA-BB61-0E84B1494F0C}" sibTransId="{8595B5AB-66AF-4B2C-B200-1E01BF238AE1}"/>
    <dgm:cxn modelId="{4695113A-C979-458E-BCF0-AEC98CEF0802}" srcId="{26C75CCC-0DAD-418E-9A0D-EBBE4B9CF02C}" destId="{A1FC071A-9847-41A9-9434-91EA82907DBD}" srcOrd="0" destOrd="0" parTransId="{7479F032-9BE4-4262-B865-F04ECFD8BD12}" sibTransId="{0874D611-5643-4706-89D4-82D4D73E6FD4}"/>
    <dgm:cxn modelId="{39C7FA3C-6CAC-4756-AAC4-B4789684923D}" type="presOf" srcId="{2F20F06A-45D5-4E91-BB3A-E7552A0E35DA}" destId="{2E4DE47B-D2A6-44B6-BA04-D086419B78E1}" srcOrd="1" destOrd="0" presId="urn:microsoft.com/office/officeart/2005/8/layout/list1"/>
    <dgm:cxn modelId="{2D99805D-85EB-4766-B057-C7F518147722}" type="presOf" srcId="{E6D91B46-0E73-4D5A-94A3-E86FC4FED839}" destId="{88704AE6-A429-4FB7-B37E-4A1C3937BEC6}" srcOrd="0" destOrd="4" presId="urn:microsoft.com/office/officeart/2005/8/layout/list1"/>
    <dgm:cxn modelId="{56F59C4B-59AB-4AF0-9282-491E69A46C28}" srcId="{0969A009-BC66-454F-A128-EB878950AF0A}" destId="{3E1935A5-8148-4BBD-9ACE-3A1FBE3A2A0B}" srcOrd="1" destOrd="0" parTransId="{05ABFFB8-FCC0-4C81-B621-A58EF90FFE05}" sibTransId="{DFAE7197-07AC-4A5A-A85D-70E1BBF35652}"/>
    <dgm:cxn modelId="{66355C6D-C4CE-4C02-A927-E032CD9510A0}" srcId="{0969A009-BC66-454F-A128-EB878950AF0A}" destId="{58AE1979-1D8D-4AC0-87EF-EBD554327CE0}" srcOrd="3" destOrd="0" parTransId="{137EB364-FACC-4CA3-8291-3B87CDFFA83A}" sibTransId="{B550CD7E-FAC6-477C-A3F3-09A7857A6171}"/>
    <dgm:cxn modelId="{11111A59-F5F7-4786-91BA-4A590E4546DB}" type="presOf" srcId="{7332BFC3-7885-4FDD-AF69-F180F3546DCD}" destId="{88704AE6-A429-4FB7-B37E-4A1C3937BEC6}" srcOrd="0" destOrd="2" presId="urn:microsoft.com/office/officeart/2005/8/layout/list1"/>
    <dgm:cxn modelId="{4525BE80-AA44-40D4-A127-9BD130F384D0}" type="presOf" srcId="{A1FC071A-9847-41A9-9434-91EA82907DBD}" destId="{5E1E529C-2BE3-4982-9355-4A5C83096DCA}" srcOrd="1" destOrd="0" presId="urn:microsoft.com/office/officeart/2005/8/layout/list1"/>
    <dgm:cxn modelId="{94712C87-7322-4174-B5B4-E09A9A59F237}" srcId="{2F20F06A-45D5-4E91-BB3A-E7552A0E35DA}" destId="{82C979AE-72D9-4BB1-B79F-333E8F3C9F87}" srcOrd="0" destOrd="0" parTransId="{3587D5CC-8DB0-4034-98CF-90CD75B38F10}" sibTransId="{0788A0FF-C706-40BE-A599-C1B785ED3B40}"/>
    <dgm:cxn modelId="{3DE13A9D-636A-408A-801F-337EA5633E27}" type="presOf" srcId="{0969A009-BC66-454F-A128-EB878950AF0A}" destId="{5EA0EA04-0556-4DF0-959A-B46509CD48CE}" srcOrd="0" destOrd="0" presId="urn:microsoft.com/office/officeart/2005/8/layout/list1"/>
    <dgm:cxn modelId="{B7A7B2AE-9AD4-4EBA-89A5-DD0F4CA2AE6B}" srcId="{26C75CCC-0DAD-418E-9A0D-EBBE4B9CF02C}" destId="{0969A009-BC66-454F-A128-EB878950AF0A}" srcOrd="2" destOrd="0" parTransId="{1DDE6D84-AC21-437C-9185-5D7160F57CFC}" sibTransId="{A1C6A1A0-C435-4DFA-B5AB-0878F2C1C2B2}"/>
    <dgm:cxn modelId="{B441CAB8-A7B1-4C1E-92DD-DD29D3E68FBB}" type="presOf" srcId="{58AE1979-1D8D-4AC0-87EF-EBD554327CE0}" destId="{88704AE6-A429-4FB7-B37E-4A1C3937BEC6}" srcOrd="0" destOrd="3" presId="urn:microsoft.com/office/officeart/2005/8/layout/list1"/>
    <dgm:cxn modelId="{E09ED0CE-EEA8-4ABD-AFE9-31D9EF3DDD21}" type="presOf" srcId="{A1FC071A-9847-41A9-9434-91EA82907DBD}" destId="{90DEBAFF-2BF7-4EA6-BAF1-0BBBD7C0FCCB}" srcOrd="0" destOrd="0" presId="urn:microsoft.com/office/officeart/2005/8/layout/list1"/>
    <dgm:cxn modelId="{D0706ED7-DE1C-4A35-B522-77BBA99FA7CF}" type="presOf" srcId="{82C979AE-72D9-4BB1-B79F-333E8F3C9F87}" destId="{30F2482F-90F0-477E-923A-DBFB609C6C98}" srcOrd="0" destOrd="0" presId="urn:microsoft.com/office/officeart/2005/8/layout/list1"/>
    <dgm:cxn modelId="{17B156E1-9654-41CE-92C5-56EA53219F17}" type="presOf" srcId="{26C75CCC-0DAD-418E-9A0D-EBBE4B9CF02C}" destId="{950D151D-DA17-4619-8241-1A54FB00C57C}" srcOrd="0" destOrd="0" presId="urn:microsoft.com/office/officeart/2005/8/layout/list1"/>
    <dgm:cxn modelId="{33B36E87-E59E-4C60-9AD9-044356C02D14}" type="presParOf" srcId="{950D151D-DA17-4619-8241-1A54FB00C57C}" destId="{3EE434FF-8EBB-47EC-8743-8E64D6820E33}" srcOrd="0" destOrd="0" presId="urn:microsoft.com/office/officeart/2005/8/layout/list1"/>
    <dgm:cxn modelId="{60B46ADD-E087-49EA-9C31-EE876363054C}" type="presParOf" srcId="{3EE434FF-8EBB-47EC-8743-8E64D6820E33}" destId="{90DEBAFF-2BF7-4EA6-BAF1-0BBBD7C0FCCB}" srcOrd="0" destOrd="0" presId="urn:microsoft.com/office/officeart/2005/8/layout/list1"/>
    <dgm:cxn modelId="{A241E113-3476-4EE1-B7E1-977DA6C51FFA}" type="presParOf" srcId="{3EE434FF-8EBB-47EC-8743-8E64D6820E33}" destId="{5E1E529C-2BE3-4982-9355-4A5C83096DCA}" srcOrd="1" destOrd="0" presId="urn:microsoft.com/office/officeart/2005/8/layout/list1"/>
    <dgm:cxn modelId="{9F513B76-4C58-42CA-B0FE-B0CFA032F0E2}" type="presParOf" srcId="{950D151D-DA17-4619-8241-1A54FB00C57C}" destId="{30272A57-49CF-4D03-A8CE-D31513FD9DC4}" srcOrd="1" destOrd="0" presId="urn:microsoft.com/office/officeart/2005/8/layout/list1"/>
    <dgm:cxn modelId="{4AA73756-8639-42E0-B10B-B16A95A0F520}" type="presParOf" srcId="{950D151D-DA17-4619-8241-1A54FB00C57C}" destId="{822ECC51-C9D3-450F-8222-156DEE1FB850}" srcOrd="2" destOrd="0" presId="urn:microsoft.com/office/officeart/2005/8/layout/list1"/>
    <dgm:cxn modelId="{3D13B0E6-E80C-4265-BE70-369A36F71ACB}" type="presParOf" srcId="{950D151D-DA17-4619-8241-1A54FB00C57C}" destId="{43AABD60-7F4C-4486-82DB-161420621143}" srcOrd="3" destOrd="0" presId="urn:microsoft.com/office/officeart/2005/8/layout/list1"/>
    <dgm:cxn modelId="{5E7D8BF0-BE01-4922-97DC-6D2393A073F6}" type="presParOf" srcId="{950D151D-DA17-4619-8241-1A54FB00C57C}" destId="{13386353-C8F1-42D9-BC16-A79BC712B109}" srcOrd="4" destOrd="0" presId="urn:microsoft.com/office/officeart/2005/8/layout/list1"/>
    <dgm:cxn modelId="{20B1703F-9361-4B87-9646-6FC7D010871A}" type="presParOf" srcId="{13386353-C8F1-42D9-BC16-A79BC712B109}" destId="{3593EF6F-92D1-4960-813B-B20D73965D8A}" srcOrd="0" destOrd="0" presId="urn:microsoft.com/office/officeart/2005/8/layout/list1"/>
    <dgm:cxn modelId="{6A73EA2C-6386-4499-9CE4-572C16BFBC8A}" type="presParOf" srcId="{13386353-C8F1-42D9-BC16-A79BC712B109}" destId="{2E4DE47B-D2A6-44B6-BA04-D086419B78E1}" srcOrd="1" destOrd="0" presId="urn:microsoft.com/office/officeart/2005/8/layout/list1"/>
    <dgm:cxn modelId="{5DA0F34C-8E30-4A0C-B2F9-FE7A9B541C35}" type="presParOf" srcId="{950D151D-DA17-4619-8241-1A54FB00C57C}" destId="{78CB0CE0-9E4C-4924-8AEE-99905362ABBB}" srcOrd="5" destOrd="0" presId="urn:microsoft.com/office/officeart/2005/8/layout/list1"/>
    <dgm:cxn modelId="{C01E3986-0FB4-44C3-A321-9616DC13805A}" type="presParOf" srcId="{950D151D-DA17-4619-8241-1A54FB00C57C}" destId="{30F2482F-90F0-477E-923A-DBFB609C6C98}" srcOrd="6" destOrd="0" presId="urn:microsoft.com/office/officeart/2005/8/layout/list1"/>
    <dgm:cxn modelId="{649FC90F-4C90-4665-A2E6-A4250C55A19D}" type="presParOf" srcId="{950D151D-DA17-4619-8241-1A54FB00C57C}" destId="{D11692EF-C359-42EE-89DD-162C6D25FFA9}" srcOrd="7" destOrd="0" presId="urn:microsoft.com/office/officeart/2005/8/layout/list1"/>
    <dgm:cxn modelId="{2B0843D7-B733-45F6-848C-3A788EDC5482}" type="presParOf" srcId="{950D151D-DA17-4619-8241-1A54FB00C57C}" destId="{071278B4-8FEF-4F9F-94E7-0B6DE02FED87}" srcOrd="8" destOrd="0" presId="urn:microsoft.com/office/officeart/2005/8/layout/list1"/>
    <dgm:cxn modelId="{841D7836-F6A3-416D-9E7E-1E160F9EE572}" type="presParOf" srcId="{071278B4-8FEF-4F9F-94E7-0B6DE02FED87}" destId="{5EA0EA04-0556-4DF0-959A-B46509CD48CE}" srcOrd="0" destOrd="0" presId="urn:microsoft.com/office/officeart/2005/8/layout/list1"/>
    <dgm:cxn modelId="{E38BA7D5-6208-44A4-AF7D-B107F5452012}" type="presParOf" srcId="{071278B4-8FEF-4F9F-94E7-0B6DE02FED87}" destId="{2E788571-C200-41F4-A181-58D24D620913}" srcOrd="1" destOrd="0" presId="urn:microsoft.com/office/officeart/2005/8/layout/list1"/>
    <dgm:cxn modelId="{3AD07EEB-371B-4DE4-8BCB-EDFDCCF8A09C}" type="presParOf" srcId="{950D151D-DA17-4619-8241-1A54FB00C57C}" destId="{F183841A-3F79-4831-B3F0-3F622C37B3C7}" srcOrd="9" destOrd="0" presId="urn:microsoft.com/office/officeart/2005/8/layout/list1"/>
    <dgm:cxn modelId="{DCE66DE2-E808-4310-97AA-4729890EB15B}" type="presParOf" srcId="{950D151D-DA17-4619-8241-1A54FB00C57C}" destId="{88704AE6-A429-4FB7-B37E-4A1C3937BE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A61A4C-2798-46CA-B760-17B01ED639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3F0F17-0B08-4977-A636-ADF13BA7D279}">
      <dgm:prSet/>
      <dgm:spPr/>
      <dgm:t>
        <a:bodyPr/>
        <a:lstStyle/>
        <a:p>
          <a:r>
            <a:rPr lang="en-US"/>
            <a:t>Use timers to build in stopping points</a:t>
          </a:r>
        </a:p>
      </dgm:t>
    </dgm:pt>
    <dgm:pt modelId="{3948F609-6423-4DD2-B5AA-7821D1811E35}" type="parTrans" cxnId="{C73EE4DD-B151-4865-B748-D0ACA2B8C35D}">
      <dgm:prSet/>
      <dgm:spPr/>
      <dgm:t>
        <a:bodyPr/>
        <a:lstStyle/>
        <a:p>
          <a:endParaRPr lang="en-US"/>
        </a:p>
      </dgm:t>
    </dgm:pt>
    <dgm:pt modelId="{B72CEB18-3B4C-4087-9D85-6DED68E9FD67}" type="sibTrans" cxnId="{C73EE4DD-B151-4865-B748-D0ACA2B8C35D}">
      <dgm:prSet/>
      <dgm:spPr/>
      <dgm:t>
        <a:bodyPr/>
        <a:lstStyle/>
        <a:p>
          <a:endParaRPr lang="en-US"/>
        </a:p>
      </dgm:t>
    </dgm:pt>
    <dgm:pt modelId="{37E9F4C9-FB3D-4AB2-B489-CA1527FDFA4D}">
      <dgm:prSet/>
      <dgm:spPr/>
      <dgm:t>
        <a:bodyPr/>
        <a:lstStyle/>
        <a:p>
          <a:r>
            <a:rPr lang="en-US"/>
            <a:t>Turn off notifications</a:t>
          </a:r>
        </a:p>
      </dgm:t>
    </dgm:pt>
    <dgm:pt modelId="{EAEC7ECD-2A5E-4903-AD1D-97DC11642AED}" type="parTrans" cxnId="{17D4C966-9621-4377-820D-90B396290E73}">
      <dgm:prSet/>
      <dgm:spPr/>
      <dgm:t>
        <a:bodyPr/>
        <a:lstStyle/>
        <a:p>
          <a:endParaRPr lang="en-US"/>
        </a:p>
      </dgm:t>
    </dgm:pt>
    <dgm:pt modelId="{AB2796FE-2964-4D45-AA00-8F956C86A20D}" type="sibTrans" cxnId="{17D4C966-9621-4377-820D-90B396290E73}">
      <dgm:prSet/>
      <dgm:spPr/>
      <dgm:t>
        <a:bodyPr/>
        <a:lstStyle/>
        <a:p>
          <a:endParaRPr lang="en-US"/>
        </a:p>
      </dgm:t>
    </dgm:pt>
    <dgm:pt modelId="{A25A036B-D600-48AA-A191-D490D0E380EF}">
      <dgm:prSet/>
      <dgm:spPr/>
      <dgm:t>
        <a:bodyPr/>
        <a:lstStyle/>
        <a:p>
          <a:r>
            <a:rPr lang="en-US"/>
            <a:t>Block time to complete tasks</a:t>
          </a:r>
        </a:p>
      </dgm:t>
    </dgm:pt>
    <dgm:pt modelId="{ACDAA0F0-BA89-44BD-844C-593D78735E96}" type="parTrans" cxnId="{C01EC3C6-67B9-4CB7-809C-D519CCB32803}">
      <dgm:prSet/>
      <dgm:spPr/>
      <dgm:t>
        <a:bodyPr/>
        <a:lstStyle/>
        <a:p>
          <a:endParaRPr lang="en-US"/>
        </a:p>
      </dgm:t>
    </dgm:pt>
    <dgm:pt modelId="{D717C9DC-EFEF-4EAD-B80A-A61836F56420}" type="sibTrans" cxnId="{C01EC3C6-67B9-4CB7-809C-D519CCB32803}">
      <dgm:prSet/>
      <dgm:spPr/>
      <dgm:t>
        <a:bodyPr/>
        <a:lstStyle/>
        <a:p>
          <a:endParaRPr lang="en-US"/>
        </a:p>
      </dgm:t>
    </dgm:pt>
    <dgm:pt modelId="{DB22A455-FA5A-4211-8B06-225AE5AB1715}">
      <dgm:prSet/>
      <dgm:spPr/>
      <dgm:t>
        <a:bodyPr/>
        <a:lstStyle/>
        <a:p>
          <a:r>
            <a:rPr lang="en-US"/>
            <a:t>Color Coding</a:t>
          </a:r>
        </a:p>
      </dgm:t>
    </dgm:pt>
    <dgm:pt modelId="{FB988EBD-F377-4E2C-B560-D62D73744B3B}" type="parTrans" cxnId="{500D774B-52E3-4DD8-A8C8-65346D872440}">
      <dgm:prSet/>
      <dgm:spPr/>
      <dgm:t>
        <a:bodyPr/>
        <a:lstStyle/>
        <a:p>
          <a:endParaRPr lang="en-US"/>
        </a:p>
      </dgm:t>
    </dgm:pt>
    <dgm:pt modelId="{76A20EAE-E41C-4229-B7F6-952249D2B014}" type="sibTrans" cxnId="{500D774B-52E3-4DD8-A8C8-65346D872440}">
      <dgm:prSet/>
      <dgm:spPr/>
      <dgm:t>
        <a:bodyPr/>
        <a:lstStyle/>
        <a:p>
          <a:endParaRPr lang="en-US"/>
        </a:p>
      </dgm:t>
    </dgm:pt>
    <dgm:pt modelId="{1026CE40-9F89-428A-948A-4F1D69F313D0}">
      <dgm:prSet/>
      <dgm:spPr/>
      <dgm:t>
        <a:bodyPr/>
        <a:lstStyle/>
        <a:p>
          <a:r>
            <a:rPr lang="en-US"/>
            <a:t>INCUP</a:t>
          </a:r>
        </a:p>
      </dgm:t>
    </dgm:pt>
    <dgm:pt modelId="{20FC51D9-D671-47C5-A0BB-110E40AAB026}" type="parTrans" cxnId="{240A7FE8-638B-460F-ABC5-3566F0C12949}">
      <dgm:prSet/>
      <dgm:spPr/>
      <dgm:t>
        <a:bodyPr/>
        <a:lstStyle/>
        <a:p>
          <a:endParaRPr lang="en-US"/>
        </a:p>
      </dgm:t>
    </dgm:pt>
    <dgm:pt modelId="{2DDD773B-A122-40C0-8322-5BD637153833}" type="sibTrans" cxnId="{240A7FE8-638B-460F-ABC5-3566F0C12949}">
      <dgm:prSet/>
      <dgm:spPr/>
      <dgm:t>
        <a:bodyPr/>
        <a:lstStyle/>
        <a:p>
          <a:endParaRPr lang="en-US"/>
        </a:p>
      </dgm:t>
    </dgm:pt>
    <dgm:pt modelId="{59FC9A58-C66C-40EE-90D8-958CD160B739}">
      <dgm:prSet/>
      <dgm:spPr/>
      <dgm:t>
        <a:bodyPr/>
        <a:lstStyle/>
        <a:p>
          <a:r>
            <a:rPr lang="en-US"/>
            <a:t>Interest, Novelty, Challenge, urgency, and passion</a:t>
          </a:r>
        </a:p>
      </dgm:t>
    </dgm:pt>
    <dgm:pt modelId="{0AB997ED-CA70-4AA3-B6E8-A598338FD0A1}" type="parTrans" cxnId="{F6328BF1-A958-4614-BC7A-1D1827C2C270}">
      <dgm:prSet/>
      <dgm:spPr/>
      <dgm:t>
        <a:bodyPr/>
        <a:lstStyle/>
        <a:p>
          <a:endParaRPr lang="en-US"/>
        </a:p>
      </dgm:t>
    </dgm:pt>
    <dgm:pt modelId="{72709097-40FB-422B-9196-3A9E6356C437}" type="sibTrans" cxnId="{F6328BF1-A958-4614-BC7A-1D1827C2C270}">
      <dgm:prSet/>
      <dgm:spPr/>
      <dgm:t>
        <a:bodyPr/>
        <a:lstStyle/>
        <a:p>
          <a:endParaRPr lang="en-US"/>
        </a:p>
      </dgm:t>
    </dgm:pt>
    <dgm:pt modelId="{857DE709-E9DC-440E-B740-ADB009A9D387}">
      <dgm:prSet/>
      <dgm:spPr/>
      <dgm:t>
        <a:bodyPr/>
        <a:lstStyle/>
        <a:p>
          <a:r>
            <a:rPr lang="en-US"/>
            <a:t>Exercise</a:t>
          </a:r>
        </a:p>
      </dgm:t>
    </dgm:pt>
    <dgm:pt modelId="{38543820-D412-4649-BD59-6564CA2D6F8C}" type="parTrans" cxnId="{3F67FAC0-8FC6-48FD-A164-535BB492F89F}">
      <dgm:prSet/>
      <dgm:spPr/>
      <dgm:t>
        <a:bodyPr/>
        <a:lstStyle/>
        <a:p>
          <a:endParaRPr lang="en-US"/>
        </a:p>
      </dgm:t>
    </dgm:pt>
    <dgm:pt modelId="{3D5FAC7B-AE6D-4456-945C-9C1B733DF4FD}" type="sibTrans" cxnId="{3F67FAC0-8FC6-48FD-A164-535BB492F89F}">
      <dgm:prSet/>
      <dgm:spPr/>
      <dgm:t>
        <a:bodyPr/>
        <a:lstStyle/>
        <a:p>
          <a:endParaRPr lang="en-US"/>
        </a:p>
      </dgm:t>
    </dgm:pt>
    <dgm:pt modelId="{D5B03D49-6470-4B5E-A3FF-8029831DC2A8}" type="pres">
      <dgm:prSet presAssocID="{B5A61A4C-2798-46CA-B760-17B01ED639CF}" presName="root" presStyleCnt="0">
        <dgm:presLayoutVars>
          <dgm:dir/>
          <dgm:resizeHandles val="exact"/>
        </dgm:presLayoutVars>
      </dgm:prSet>
      <dgm:spPr/>
    </dgm:pt>
    <dgm:pt modelId="{353436F4-22AA-4F28-B9F1-0AF767454E7A}" type="pres">
      <dgm:prSet presAssocID="{443F0F17-0B08-4977-A636-ADF13BA7D279}" presName="compNode" presStyleCnt="0"/>
      <dgm:spPr/>
    </dgm:pt>
    <dgm:pt modelId="{140D0EB3-0E3E-427F-9E61-BDCE334E0F11}" type="pres">
      <dgm:prSet presAssocID="{443F0F17-0B08-4977-A636-ADF13BA7D279}" presName="bgRect" presStyleLbl="bgShp" presStyleIdx="0" presStyleCnt="5"/>
      <dgm:spPr/>
    </dgm:pt>
    <dgm:pt modelId="{27CD4A60-A7CF-449C-B79A-EB2EAF93A92D}" type="pres">
      <dgm:prSet presAssocID="{443F0F17-0B08-4977-A636-ADF13BA7D2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D3B3B49-3B54-427E-BA6D-5B4CF6EAC54C}" type="pres">
      <dgm:prSet presAssocID="{443F0F17-0B08-4977-A636-ADF13BA7D279}" presName="spaceRect" presStyleCnt="0"/>
      <dgm:spPr/>
    </dgm:pt>
    <dgm:pt modelId="{F967916F-250F-49FF-967E-FA0C020490FE}" type="pres">
      <dgm:prSet presAssocID="{443F0F17-0B08-4977-A636-ADF13BA7D279}" presName="parTx" presStyleLbl="revTx" presStyleIdx="0" presStyleCnt="7">
        <dgm:presLayoutVars>
          <dgm:chMax val="0"/>
          <dgm:chPref val="0"/>
        </dgm:presLayoutVars>
      </dgm:prSet>
      <dgm:spPr/>
    </dgm:pt>
    <dgm:pt modelId="{17DA0DEB-193F-476D-A26D-AFFC575AB77D}" type="pres">
      <dgm:prSet presAssocID="{B72CEB18-3B4C-4087-9D85-6DED68E9FD67}" presName="sibTrans" presStyleCnt="0"/>
      <dgm:spPr/>
    </dgm:pt>
    <dgm:pt modelId="{914A90A3-8CC5-48EC-80C9-05F7CD87B07A}" type="pres">
      <dgm:prSet presAssocID="{37E9F4C9-FB3D-4AB2-B489-CA1527FDFA4D}" presName="compNode" presStyleCnt="0"/>
      <dgm:spPr/>
    </dgm:pt>
    <dgm:pt modelId="{0C6D293A-A447-4CDD-9B71-71F74BA38D62}" type="pres">
      <dgm:prSet presAssocID="{37E9F4C9-FB3D-4AB2-B489-CA1527FDFA4D}" presName="bgRect" presStyleLbl="bgShp" presStyleIdx="1" presStyleCnt="5"/>
      <dgm:spPr/>
    </dgm:pt>
    <dgm:pt modelId="{88CDA33B-2A31-4508-8DF5-4FB07A802694}" type="pres">
      <dgm:prSet presAssocID="{37E9F4C9-FB3D-4AB2-B489-CA1527FDFA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676F87B3-6EA9-4CDB-8B0A-9799C3B32BC4}" type="pres">
      <dgm:prSet presAssocID="{37E9F4C9-FB3D-4AB2-B489-CA1527FDFA4D}" presName="spaceRect" presStyleCnt="0"/>
      <dgm:spPr/>
    </dgm:pt>
    <dgm:pt modelId="{52D0200C-2BD0-445E-9280-136B39E30D0F}" type="pres">
      <dgm:prSet presAssocID="{37E9F4C9-FB3D-4AB2-B489-CA1527FDFA4D}" presName="parTx" presStyleLbl="revTx" presStyleIdx="1" presStyleCnt="7">
        <dgm:presLayoutVars>
          <dgm:chMax val="0"/>
          <dgm:chPref val="0"/>
        </dgm:presLayoutVars>
      </dgm:prSet>
      <dgm:spPr/>
    </dgm:pt>
    <dgm:pt modelId="{1464AD90-CB1D-43BD-B121-8CEC7F5EE71C}" type="pres">
      <dgm:prSet presAssocID="{37E9F4C9-FB3D-4AB2-B489-CA1527FDFA4D}" presName="desTx" presStyleLbl="revTx" presStyleIdx="2" presStyleCnt="7">
        <dgm:presLayoutVars/>
      </dgm:prSet>
      <dgm:spPr/>
    </dgm:pt>
    <dgm:pt modelId="{C4FC8DA6-7B5A-40C6-8CBC-377A35AA6AD5}" type="pres">
      <dgm:prSet presAssocID="{AB2796FE-2964-4D45-AA00-8F956C86A20D}" presName="sibTrans" presStyleCnt="0"/>
      <dgm:spPr/>
    </dgm:pt>
    <dgm:pt modelId="{4DE391A5-C9D3-4994-8D87-45CAA2009685}" type="pres">
      <dgm:prSet presAssocID="{DB22A455-FA5A-4211-8B06-225AE5AB1715}" presName="compNode" presStyleCnt="0"/>
      <dgm:spPr/>
    </dgm:pt>
    <dgm:pt modelId="{C5D0ADB1-4473-4C89-BC98-739809BD0B61}" type="pres">
      <dgm:prSet presAssocID="{DB22A455-FA5A-4211-8B06-225AE5AB1715}" presName="bgRect" presStyleLbl="bgShp" presStyleIdx="2" presStyleCnt="5"/>
      <dgm:spPr/>
    </dgm:pt>
    <dgm:pt modelId="{2A434DEA-52F9-4964-BCF2-A8FB6661D981}" type="pres">
      <dgm:prSet presAssocID="{DB22A455-FA5A-4211-8B06-225AE5AB17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4B73B3BF-AA51-4508-8EAE-FECB48A7B960}" type="pres">
      <dgm:prSet presAssocID="{DB22A455-FA5A-4211-8B06-225AE5AB1715}" presName="spaceRect" presStyleCnt="0"/>
      <dgm:spPr/>
    </dgm:pt>
    <dgm:pt modelId="{6C6D6B5C-AC53-44CE-82FF-612138FCB77B}" type="pres">
      <dgm:prSet presAssocID="{DB22A455-FA5A-4211-8B06-225AE5AB1715}" presName="parTx" presStyleLbl="revTx" presStyleIdx="3" presStyleCnt="7">
        <dgm:presLayoutVars>
          <dgm:chMax val="0"/>
          <dgm:chPref val="0"/>
        </dgm:presLayoutVars>
      </dgm:prSet>
      <dgm:spPr/>
    </dgm:pt>
    <dgm:pt modelId="{A59CA0D3-C38F-4A79-ACFB-98E58A2A37B8}" type="pres">
      <dgm:prSet presAssocID="{76A20EAE-E41C-4229-B7F6-952249D2B014}" presName="sibTrans" presStyleCnt="0"/>
      <dgm:spPr/>
    </dgm:pt>
    <dgm:pt modelId="{A4FC0D1E-75B4-4CBF-8E98-59F34F0E3A77}" type="pres">
      <dgm:prSet presAssocID="{1026CE40-9F89-428A-948A-4F1D69F313D0}" presName="compNode" presStyleCnt="0"/>
      <dgm:spPr/>
    </dgm:pt>
    <dgm:pt modelId="{2ECC02E7-DE2D-44C8-81C4-344270719430}" type="pres">
      <dgm:prSet presAssocID="{1026CE40-9F89-428A-948A-4F1D69F313D0}" presName="bgRect" presStyleLbl="bgShp" presStyleIdx="3" presStyleCnt="5"/>
      <dgm:spPr/>
    </dgm:pt>
    <dgm:pt modelId="{5A3C3FDD-EED1-4602-A963-E761CA3AF4E9}" type="pres">
      <dgm:prSet presAssocID="{1026CE40-9F89-428A-948A-4F1D69F313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9E246DDF-1FA6-4805-AF24-2E2337AA1A10}" type="pres">
      <dgm:prSet presAssocID="{1026CE40-9F89-428A-948A-4F1D69F313D0}" presName="spaceRect" presStyleCnt="0"/>
      <dgm:spPr/>
    </dgm:pt>
    <dgm:pt modelId="{00ED0370-E132-47F9-9448-CAE667DA51DD}" type="pres">
      <dgm:prSet presAssocID="{1026CE40-9F89-428A-948A-4F1D69F313D0}" presName="parTx" presStyleLbl="revTx" presStyleIdx="4" presStyleCnt="7">
        <dgm:presLayoutVars>
          <dgm:chMax val="0"/>
          <dgm:chPref val="0"/>
        </dgm:presLayoutVars>
      </dgm:prSet>
      <dgm:spPr/>
    </dgm:pt>
    <dgm:pt modelId="{2308A040-368F-4821-A90B-1B5D9460DE43}" type="pres">
      <dgm:prSet presAssocID="{1026CE40-9F89-428A-948A-4F1D69F313D0}" presName="desTx" presStyleLbl="revTx" presStyleIdx="5" presStyleCnt="7">
        <dgm:presLayoutVars/>
      </dgm:prSet>
      <dgm:spPr/>
    </dgm:pt>
    <dgm:pt modelId="{2402CE7D-5568-4DF5-B6B8-986D659572B4}" type="pres">
      <dgm:prSet presAssocID="{2DDD773B-A122-40C0-8322-5BD637153833}" presName="sibTrans" presStyleCnt="0"/>
      <dgm:spPr/>
    </dgm:pt>
    <dgm:pt modelId="{005F8865-FEC4-4450-88AD-EC2CED6C5177}" type="pres">
      <dgm:prSet presAssocID="{857DE709-E9DC-440E-B740-ADB009A9D387}" presName="compNode" presStyleCnt="0"/>
      <dgm:spPr/>
    </dgm:pt>
    <dgm:pt modelId="{F020A756-067C-4D1D-BE5A-4208607782C4}" type="pres">
      <dgm:prSet presAssocID="{857DE709-E9DC-440E-B740-ADB009A9D387}" presName="bgRect" presStyleLbl="bgShp" presStyleIdx="4" presStyleCnt="5"/>
      <dgm:spPr/>
    </dgm:pt>
    <dgm:pt modelId="{E1AB98AF-3C62-4C1F-BA5B-A6C9228DF020}" type="pres">
      <dgm:prSet presAssocID="{857DE709-E9DC-440E-B740-ADB009A9D38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1CD6356-EE0D-4F36-9830-AB74BB635557}" type="pres">
      <dgm:prSet presAssocID="{857DE709-E9DC-440E-B740-ADB009A9D387}" presName="spaceRect" presStyleCnt="0"/>
      <dgm:spPr/>
    </dgm:pt>
    <dgm:pt modelId="{944E5A69-57E0-4F70-8B7D-0A104A8B5487}" type="pres">
      <dgm:prSet presAssocID="{857DE709-E9DC-440E-B740-ADB009A9D38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B0B1522-F6A1-4852-B20B-F3E5357E2768}" type="presOf" srcId="{443F0F17-0B08-4977-A636-ADF13BA7D279}" destId="{F967916F-250F-49FF-967E-FA0C020490FE}" srcOrd="0" destOrd="0" presId="urn:microsoft.com/office/officeart/2018/2/layout/IconVerticalSolidList"/>
    <dgm:cxn modelId="{4C0E6C60-5DFC-4751-9F96-6EA817607443}" type="presOf" srcId="{857DE709-E9DC-440E-B740-ADB009A9D387}" destId="{944E5A69-57E0-4F70-8B7D-0A104A8B5487}" srcOrd="0" destOrd="0" presId="urn:microsoft.com/office/officeart/2018/2/layout/IconVerticalSolidList"/>
    <dgm:cxn modelId="{17D4C966-9621-4377-820D-90B396290E73}" srcId="{B5A61A4C-2798-46CA-B760-17B01ED639CF}" destId="{37E9F4C9-FB3D-4AB2-B489-CA1527FDFA4D}" srcOrd="1" destOrd="0" parTransId="{EAEC7ECD-2A5E-4903-AD1D-97DC11642AED}" sibTransId="{AB2796FE-2964-4D45-AA00-8F956C86A20D}"/>
    <dgm:cxn modelId="{59BEBB47-C7DF-47F0-8130-2ABDB4BD1A59}" type="presOf" srcId="{A25A036B-D600-48AA-A191-D490D0E380EF}" destId="{1464AD90-CB1D-43BD-B121-8CEC7F5EE71C}" srcOrd="0" destOrd="0" presId="urn:microsoft.com/office/officeart/2018/2/layout/IconVerticalSolidList"/>
    <dgm:cxn modelId="{500D774B-52E3-4DD8-A8C8-65346D872440}" srcId="{B5A61A4C-2798-46CA-B760-17B01ED639CF}" destId="{DB22A455-FA5A-4211-8B06-225AE5AB1715}" srcOrd="2" destOrd="0" parTransId="{FB988EBD-F377-4E2C-B560-D62D73744B3B}" sibTransId="{76A20EAE-E41C-4229-B7F6-952249D2B014}"/>
    <dgm:cxn modelId="{74E3866C-4CC0-4958-A594-08BDEAE61FD8}" type="presOf" srcId="{1026CE40-9F89-428A-948A-4F1D69F313D0}" destId="{00ED0370-E132-47F9-9448-CAE667DA51DD}" srcOrd="0" destOrd="0" presId="urn:microsoft.com/office/officeart/2018/2/layout/IconVerticalSolidList"/>
    <dgm:cxn modelId="{62EF917C-63D6-4A83-8330-121AB69CDE74}" type="presOf" srcId="{DB22A455-FA5A-4211-8B06-225AE5AB1715}" destId="{6C6D6B5C-AC53-44CE-82FF-612138FCB77B}" srcOrd="0" destOrd="0" presId="urn:microsoft.com/office/officeart/2018/2/layout/IconVerticalSolidList"/>
    <dgm:cxn modelId="{BEB09C94-A70D-4144-A1C9-4E549E1C1B6F}" type="presOf" srcId="{37E9F4C9-FB3D-4AB2-B489-CA1527FDFA4D}" destId="{52D0200C-2BD0-445E-9280-136B39E30D0F}" srcOrd="0" destOrd="0" presId="urn:microsoft.com/office/officeart/2018/2/layout/IconVerticalSolidList"/>
    <dgm:cxn modelId="{E5CD19BF-C6FE-496C-9CCF-DF79764E1CBF}" type="presOf" srcId="{B5A61A4C-2798-46CA-B760-17B01ED639CF}" destId="{D5B03D49-6470-4B5E-A3FF-8029831DC2A8}" srcOrd="0" destOrd="0" presId="urn:microsoft.com/office/officeart/2018/2/layout/IconVerticalSolidList"/>
    <dgm:cxn modelId="{3F67FAC0-8FC6-48FD-A164-535BB492F89F}" srcId="{B5A61A4C-2798-46CA-B760-17B01ED639CF}" destId="{857DE709-E9DC-440E-B740-ADB009A9D387}" srcOrd="4" destOrd="0" parTransId="{38543820-D412-4649-BD59-6564CA2D6F8C}" sibTransId="{3D5FAC7B-AE6D-4456-945C-9C1B733DF4FD}"/>
    <dgm:cxn modelId="{C01EC3C6-67B9-4CB7-809C-D519CCB32803}" srcId="{37E9F4C9-FB3D-4AB2-B489-CA1527FDFA4D}" destId="{A25A036B-D600-48AA-A191-D490D0E380EF}" srcOrd="0" destOrd="0" parTransId="{ACDAA0F0-BA89-44BD-844C-593D78735E96}" sibTransId="{D717C9DC-EFEF-4EAD-B80A-A61836F56420}"/>
    <dgm:cxn modelId="{9A6518CD-14E5-4F69-9922-C5BD340E07FA}" type="presOf" srcId="{59FC9A58-C66C-40EE-90D8-958CD160B739}" destId="{2308A040-368F-4821-A90B-1B5D9460DE43}" srcOrd="0" destOrd="0" presId="urn:microsoft.com/office/officeart/2018/2/layout/IconVerticalSolidList"/>
    <dgm:cxn modelId="{C73EE4DD-B151-4865-B748-D0ACA2B8C35D}" srcId="{B5A61A4C-2798-46CA-B760-17B01ED639CF}" destId="{443F0F17-0B08-4977-A636-ADF13BA7D279}" srcOrd="0" destOrd="0" parTransId="{3948F609-6423-4DD2-B5AA-7821D1811E35}" sibTransId="{B72CEB18-3B4C-4087-9D85-6DED68E9FD67}"/>
    <dgm:cxn modelId="{240A7FE8-638B-460F-ABC5-3566F0C12949}" srcId="{B5A61A4C-2798-46CA-B760-17B01ED639CF}" destId="{1026CE40-9F89-428A-948A-4F1D69F313D0}" srcOrd="3" destOrd="0" parTransId="{20FC51D9-D671-47C5-A0BB-110E40AAB026}" sibTransId="{2DDD773B-A122-40C0-8322-5BD637153833}"/>
    <dgm:cxn modelId="{F6328BF1-A958-4614-BC7A-1D1827C2C270}" srcId="{1026CE40-9F89-428A-948A-4F1D69F313D0}" destId="{59FC9A58-C66C-40EE-90D8-958CD160B739}" srcOrd="0" destOrd="0" parTransId="{0AB997ED-CA70-4AA3-B6E8-A598338FD0A1}" sibTransId="{72709097-40FB-422B-9196-3A9E6356C437}"/>
    <dgm:cxn modelId="{9D3435F8-064B-4570-8C20-75558C5B2137}" type="presParOf" srcId="{D5B03D49-6470-4B5E-A3FF-8029831DC2A8}" destId="{353436F4-22AA-4F28-B9F1-0AF767454E7A}" srcOrd="0" destOrd="0" presId="urn:microsoft.com/office/officeart/2018/2/layout/IconVerticalSolidList"/>
    <dgm:cxn modelId="{4D1503C5-1175-4564-80AE-8559363818EF}" type="presParOf" srcId="{353436F4-22AA-4F28-B9F1-0AF767454E7A}" destId="{140D0EB3-0E3E-427F-9E61-BDCE334E0F11}" srcOrd="0" destOrd="0" presId="urn:microsoft.com/office/officeart/2018/2/layout/IconVerticalSolidList"/>
    <dgm:cxn modelId="{0B8A3245-3E4C-4B6F-8525-68287217E392}" type="presParOf" srcId="{353436F4-22AA-4F28-B9F1-0AF767454E7A}" destId="{27CD4A60-A7CF-449C-B79A-EB2EAF93A92D}" srcOrd="1" destOrd="0" presId="urn:microsoft.com/office/officeart/2018/2/layout/IconVerticalSolidList"/>
    <dgm:cxn modelId="{227682D6-CBE3-4B3E-84D9-C5850523560C}" type="presParOf" srcId="{353436F4-22AA-4F28-B9F1-0AF767454E7A}" destId="{8D3B3B49-3B54-427E-BA6D-5B4CF6EAC54C}" srcOrd="2" destOrd="0" presId="urn:microsoft.com/office/officeart/2018/2/layout/IconVerticalSolidList"/>
    <dgm:cxn modelId="{D97AEFBE-E4A0-472B-9780-F2A5A7057CD9}" type="presParOf" srcId="{353436F4-22AA-4F28-B9F1-0AF767454E7A}" destId="{F967916F-250F-49FF-967E-FA0C020490FE}" srcOrd="3" destOrd="0" presId="urn:microsoft.com/office/officeart/2018/2/layout/IconVerticalSolidList"/>
    <dgm:cxn modelId="{69450EDD-CA74-45B6-93FA-FE0B32F24088}" type="presParOf" srcId="{D5B03D49-6470-4B5E-A3FF-8029831DC2A8}" destId="{17DA0DEB-193F-476D-A26D-AFFC575AB77D}" srcOrd="1" destOrd="0" presId="urn:microsoft.com/office/officeart/2018/2/layout/IconVerticalSolidList"/>
    <dgm:cxn modelId="{FB2A910E-7A2D-42AD-A016-D3F9121093FD}" type="presParOf" srcId="{D5B03D49-6470-4B5E-A3FF-8029831DC2A8}" destId="{914A90A3-8CC5-48EC-80C9-05F7CD87B07A}" srcOrd="2" destOrd="0" presId="urn:microsoft.com/office/officeart/2018/2/layout/IconVerticalSolidList"/>
    <dgm:cxn modelId="{E13D8899-72AF-4D0E-8866-630D95922516}" type="presParOf" srcId="{914A90A3-8CC5-48EC-80C9-05F7CD87B07A}" destId="{0C6D293A-A447-4CDD-9B71-71F74BA38D62}" srcOrd="0" destOrd="0" presId="urn:microsoft.com/office/officeart/2018/2/layout/IconVerticalSolidList"/>
    <dgm:cxn modelId="{30A66CFC-C434-410D-92B0-8227B2480EB6}" type="presParOf" srcId="{914A90A3-8CC5-48EC-80C9-05F7CD87B07A}" destId="{88CDA33B-2A31-4508-8DF5-4FB07A802694}" srcOrd="1" destOrd="0" presId="urn:microsoft.com/office/officeart/2018/2/layout/IconVerticalSolidList"/>
    <dgm:cxn modelId="{99BAA857-CD3E-4063-8139-6C625E45B79A}" type="presParOf" srcId="{914A90A3-8CC5-48EC-80C9-05F7CD87B07A}" destId="{676F87B3-6EA9-4CDB-8B0A-9799C3B32BC4}" srcOrd="2" destOrd="0" presId="urn:microsoft.com/office/officeart/2018/2/layout/IconVerticalSolidList"/>
    <dgm:cxn modelId="{A8B84C47-1FDA-4A39-B253-A429B970DA27}" type="presParOf" srcId="{914A90A3-8CC5-48EC-80C9-05F7CD87B07A}" destId="{52D0200C-2BD0-445E-9280-136B39E30D0F}" srcOrd="3" destOrd="0" presId="urn:microsoft.com/office/officeart/2018/2/layout/IconVerticalSolidList"/>
    <dgm:cxn modelId="{23F9BD0E-0FD7-4114-A1C2-572C6D656C17}" type="presParOf" srcId="{914A90A3-8CC5-48EC-80C9-05F7CD87B07A}" destId="{1464AD90-CB1D-43BD-B121-8CEC7F5EE71C}" srcOrd="4" destOrd="0" presId="urn:microsoft.com/office/officeart/2018/2/layout/IconVerticalSolidList"/>
    <dgm:cxn modelId="{0EF9937A-13F3-4473-94E8-D25E747E40CA}" type="presParOf" srcId="{D5B03D49-6470-4B5E-A3FF-8029831DC2A8}" destId="{C4FC8DA6-7B5A-40C6-8CBC-377A35AA6AD5}" srcOrd="3" destOrd="0" presId="urn:microsoft.com/office/officeart/2018/2/layout/IconVerticalSolidList"/>
    <dgm:cxn modelId="{8BF70FA4-4A16-402D-B23B-DA98B216D2F7}" type="presParOf" srcId="{D5B03D49-6470-4B5E-A3FF-8029831DC2A8}" destId="{4DE391A5-C9D3-4994-8D87-45CAA2009685}" srcOrd="4" destOrd="0" presId="urn:microsoft.com/office/officeart/2018/2/layout/IconVerticalSolidList"/>
    <dgm:cxn modelId="{FB08918D-3D69-4F2E-8FBA-1C68F4624F2D}" type="presParOf" srcId="{4DE391A5-C9D3-4994-8D87-45CAA2009685}" destId="{C5D0ADB1-4473-4C89-BC98-739809BD0B61}" srcOrd="0" destOrd="0" presId="urn:microsoft.com/office/officeart/2018/2/layout/IconVerticalSolidList"/>
    <dgm:cxn modelId="{5B96CF11-28C5-4119-88FE-A107CF239B4E}" type="presParOf" srcId="{4DE391A5-C9D3-4994-8D87-45CAA2009685}" destId="{2A434DEA-52F9-4964-BCF2-A8FB6661D981}" srcOrd="1" destOrd="0" presId="urn:microsoft.com/office/officeart/2018/2/layout/IconVerticalSolidList"/>
    <dgm:cxn modelId="{E01457BD-F297-4F46-A7F2-79F04016AC2D}" type="presParOf" srcId="{4DE391A5-C9D3-4994-8D87-45CAA2009685}" destId="{4B73B3BF-AA51-4508-8EAE-FECB48A7B960}" srcOrd="2" destOrd="0" presId="urn:microsoft.com/office/officeart/2018/2/layout/IconVerticalSolidList"/>
    <dgm:cxn modelId="{D98B430D-7002-47DE-989F-754761B7D223}" type="presParOf" srcId="{4DE391A5-C9D3-4994-8D87-45CAA2009685}" destId="{6C6D6B5C-AC53-44CE-82FF-612138FCB77B}" srcOrd="3" destOrd="0" presId="urn:microsoft.com/office/officeart/2018/2/layout/IconVerticalSolidList"/>
    <dgm:cxn modelId="{DC693152-304D-40C4-B811-61705FA5B3D6}" type="presParOf" srcId="{D5B03D49-6470-4B5E-A3FF-8029831DC2A8}" destId="{A59CA0D3-C38F-4A79-ACFB-98E58A2A37B8}" srcOrd="5" destOrd="0" presId="urn:microsoft.com/office/officeart/2018/2/layout/IconVerticalSolidList"/>
    <dgm:cxn modelId="{217896A6-EA10-4644-A74B-C401CFB444EB}" type="presParOf" srcId="{D5B03D49-6470-4B5E-A3FF-8029831DC2A8}" destId="{A4FC0D1E-75B4-4CBF-8E98-59F34F0E3A77}" srcOrd="6" destOrd="0" presId="urn:microsoft.com/office/officeart/2018/2/layout/IconVerticalSolidList"/>
    <dgm:cxn modelId="{18F169DF-A3B7-43A5-BB0A-F7F7047AC4BC}" type="presParOf" srcId="{A4FC0D1E-75B4-4CBF-8E98-59F34F0E3A77}" destId="{2ECC02E7-DE2D-44C8-81C4-344270719430}" srcOrd="0" destOrd="0" presId="urn:microsoft.com/office/officeart/2018/2/layout/IconVerticalSolidList"/>
    <dgm:cxn modelId="{E4ABB302-039F-4451-B661-4200A4987C44}" type="presParOf" srcId="{A4FC0D1E-75B4-4CBF-8E98-59F34F0E3A77}" destId="{5A3C3FDD-EED1-4602-A963-E761CA3AF4E9}" srcOrd="1" destOrd="0" presId="urn:microsoft.com/office/officeart/2018/2/layout/IconVerticalSolidList"/>
    <dgm:cxn modelId="{33EC016B-AE2D-4D35-A7F3-6E6E3F4AFEAC}" type="presParOf" srcId="{A4FC0D1E-75B4-4CBF-8E98-59F34F0E3A77}" destId="{9E246DDF-1FA6-4805-AF24-2E2337AA1A10}" srcOrd="2" destOrd="0" presId="urn:microsoft.com/office/officeart/2018/2/layout/IconVerticalSolidList"/>
    <dgm:cxn modelId="{EF153CEF-1182-4EBC-8397-1BD6A8115800}" type="presParOf" srcId="{A4FC0D1E-75B4-4CBF-8E98-59F34F0E3A77}" destId="{00ED0370-E132-47F9-9448-CAE667DA51DD}" srcOrd="3" destOrd="0" presId="urn:microsoft.com/office/officeart/2018/2/layout/IconVerticalSolidList"/>
    <dgm:cxn modelId="{9B7A107B-7B29-4A43-9277-FD8C4FD77F16}" type="presParOf" srcId="{A4FC0D1E-75B4-4CBF-8E98-59F34F0E3A77}" destId="{2308A040-368F-4821-A90B-1B5D9460DE43}" srcOrd="4" destOrd="0" presId="urn:microsoft.com/office/officeart/2018/2/layout/IconVerticalSolidList"/>
    <dgm:cxn modelId="{B0FCB8B1-F049-463F-AC16-23F912E6164A}" type="presParOf" srcId="{D5B03D49-6470-4B5E-A3FF-8029831DC2A8}" destId="{2402CE7D-5568-4DF5-B6B8-986D659572B4}" srcOrd="7" destOrd="0" presId="urn:microsoft.com/office/officeart/2018/2/layout/IconVerticalSolidList"/>
    <dgm:cxn modelId="{B150D62F-1241-4E15-8739-375D4AFD7AA0}" type="presParOf" srcId="{D5B03D49-6470-4B5E-A3FF-8029831DC2A8}" destId="{005F8865-FEC4-4450-88AD-EC2CED6C5177}" srcOrd="8" destOrd="0" presId="urn:microsoft.com/office/officeart/2018/2/layout/IconVerticalSolidList"/>
    <dgm:cxn modelId="{A1F0A949-4F54-41CA-93D7-9CB887D72E3F}" type="presParOf" srcId="{005F8865-FEC4-4450-88AD-EC2CED6C5177}" destId="{F020A756-067C-4D1D-BE5A-4208607782C4}" srcOrd="0" destOrd="0" presId="urn:microsoft.com/office/officeart/2018/2/layout/IconVerticalSolidList"/>
    <dgm:cxn modelId="{6FBA4D36-7A1A-42A2-8133-EE9ACC3B1380}" type="presParOf" srcId="{005F8865-FEC4-4450-88AD-EC2CED6C5177}" destId="{E1AB98AF-3C62-4C1F-BA5B-A6C9228DF020}" srcOrd="1" destOrd="0" presId="urn:microsoft.com/office/officeart/2018/2/layout/IconVerticalSolidList"/>
    <dgm:cxn modelId="{1672D450-2A31-4B4A-BC10-4A86664CA39D}" type="presParOf" srcId="{005F8865-FEC4-4450-88AD-EC2CED6C5177}" destId="{31CD6356-EE0D-4F36-9830-AB74BB635557}" srcOrd="2" destOrd="0" presId="urn:microsoft.com/office/officeart/2018/2/layout/IconVerticalSolidList"/>
    <dgm:cxn modelId="{CBDF8044-30C8-4CF4-A69E-6E07105A3311}" type="presParOf" srcId="{005F8865-FEC4-4450-88AD-EC2CED6C5177}" destId="{944E5A69-57E0-4F70-8B7D-0A104A8B54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59D1-DE91-4945-84F7-9D9FE7708084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3B57-DDDF-40D4-BFD2-ED0B882B54FD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Careful of self diagnosis</a:t>
          </a:r>
          <a:endParaRPr lang="en-US" sz="2800" kern="1200"/>
        </a:p>
      </dsp:txBody>
      <dsp:txXfrm>
        <a:off x="397472" y="947936"/>
        <a:ext cx="2950338" cy="1831860"/>
      </dsp:txXfrm>
    </dsp:sp>
    <dsp:sp modelId="{CF4AC2B0-8CC5-4842-844B-00E0324AEFCC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67946-1AC3-4271-AFA1-8828387CB44D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Not “boy” or “girl” ADHD</a:t>
          </a:r>
          <a:endParaRPr lang="en-US" sz="2800" kern="1200"/>
        </a:p>
      </dsp:txBody>
      <dsp:txXfrm>
        <a:off x="4142755" y="947936"/>
        <a:ext cx="2950338" cy="1831860"/>
      </dsp:txXfrm>
    </dsp:sp>
    <dsp:sp modelId="{6F8E3EC3-6FE2-4158-AA9D-7E8C524251F2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0A6E9-DE33-4FC8-9A47-2E951485AA69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More needs to be understood about nonbinary  </a:t>
          </a:r>
          <a:endParaRPr lang="en-US" sz="2800" kern="1200"/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ECC51-C9D3-450F-8222-156DEE1FB850}">
      <dsp:nvSpPr>
        <dsp:cNvPr id="0" name=""/>
        <dsp:cNvSpPr/>
      </dsp:nvSpPr>
      <dsp:spPr>
        <a:xfrm>
          <a:off x="0" y="555952"/>
          <a:ext cx="649605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E529C-2BE3-4982-9355-4A5C83096DCA}">
      <dsp:nvSpPr>
        <dsp:cNvPr id="0" name=""/>
        <dsp:cNvSpPr/>
      </dsp:nvSpPr>
      <dsp:spPr>
        <a:xfrm>
          <a:off x="324802" y="305032"/>
          <a:ext cx="4547235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Neuroscience advances</a:t>
          </a:r>
          <a:endParaRPr lang="en-US" sz="1700" kern="1200"/>
        </a:p>
      </dsp:txBody>
      <dsp:txXfrm>
        <a:off x="349300" y="329530"/>
        <a:ext cx="4498239" cy="452844"/>
      </dsp:txXfrm>
    </dsp:sp>
    <dsp:sp modelId="{30F2482F-90F0-477E-923A-DBFB609C6C98}">
      <dsp:nvSpPr>
        <dsp:cNvPr id="0" name=""/>
        <dsp:cNvSpPr/>
      </dsp:nvSpPr>
      <dsp:spPr>
        <a:xfrm>
          <a:off x="0" y="1327072"/>
          <a:ext cx="6496050" cy="7229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54076" rIns="50416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Recovery and Strengths based </a:t>
          </a:r>
          <a:endParaRPr lang="en-US" sz="1700" kern="1200"/>
        </a:p>
      </dsp:txBody>
      <dsp:txXfrm>
        <a:off x="0" y="1327072"/>
        <a:ext cx="6496050" cy="722925"/>
      </dsp:txXfrm>
    </dsp:sp>
    <dsp:sp modelId="{2E4DE47B-D2A6-44B6-BA04-D086419B78E1}">
      <dsp:nvSpPr>
        <dsp:cNvPr id="0" name=""/>
        <dsp:cNvSpPr/>
      </dsp:nvSpPr>
      <dsp:spPr>
        <a:xfrm>
          <a:off x="324802" y="1076152"/>
          <a:ext cx="4547235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Positive Psychology </a:t>
          </a:r>
          <a:endParaRPr lang="en-US" sz="1700" kern="1200"/>
        </a:p>
      </dsp:txBody>
      <dsp:txXfrm>
        <a:off x="349300" y="1100650"/>
        <a:ext cx="4498239" cy="452844"/>
      </dsp:txXfrm>
    </dsp:sp>
    <dsp:sp modelId="{88704AE6-A429-4FB7-B37E-4A1C3937BEC6}">
      <dsp:nvSpPr>
        <dsp:cNvPr id="0" name=""/>
        <dsp:cNvSpPr/>
      </dsp:nvSpPr>
      <dsp:spPr>
        <a:xfrm>
          <a:off x="0" y="2392717"/>
          <a:ext cx="6496050" cy="1874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354076" rIns="50416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Medical Model “What is wrong with you”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To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Trauma Informed Care “What happened to you”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To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/>
            <a:t>Resilience/Strength Based “What is right with you”</a:t>
          </a:r>
          <a:endParaRPr lang="en-US" sz="1700" kern="1200"/>
        </a:p>
      </dsp:txBody>
      <dsp:txXfrm>
        <a:off x="0" y="2392717"/>
        <a:ext cx="6496050" cy="1874250"/>
      </dsp:txXfrm>
    </dsp:sp>
    <dsp:sp modelId="{2E788571-C200-41F4-A181-58D24D620913}">
      <dsp:nvSpPr>
        <dsp:cNvPr id="0" name=""/>
        <dsp:cNvSpPr/>
      </dsp:nvSpPr>
      <dsp:spPr>
        <a:xfrm>
          <a:off x="324802" y="2141797"/>
          <a:ext cx="4547235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Movement from</a:t>
          </a:r>
          <a:endParaRPr lang="en-US" sz="1700" kern="1200"/>
        </a:p>
      </dsp:txBody>
      <dsp:txXfrm>
        <a:off x="349300" y="2166295"/>
        <a:ext cx="4498239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D0EB3-0E3E-427F-9E61-BDCE334E0F11}">
      <dsp:nvSpPr>
        <dsp:cNvPr id="0" name=""/>
        <dsp:cNvSpPr/>
      </dsp:nvSpPr>
      <dsp:spPr>
        <a:xfrm>
          <a:off x="0" y="3571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D4A60-A7CF-449C-B79A-EB2EAF93A92D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7916F-250F-49FF-967E-FA0C020490FE}">
      <dsp:nvSpPr>
        <dsp:cNvPr id="0" name=""/>
        <dsp:cNvSpPr/>
      </dsp:nvSpPr>
      <dsp:spPr>
        <a:xfrm>
          <a:off x="878734" y="3571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timers to build in stopping points</a:t>
          </a:r>
        </a:p>
      </dsp:txBody>
      <dsp:txXfrm>
        <a:off x="878734" y="3571"/>
        <a:ext cx="5617315" cy="760809"/>
      </dsp:txXfrm>
    </dsp:sp>
    <dsp:sp modelId="{0C6D293A-A447-4CDD-9B71-71F74BA38D62}">
      <dsp:nvSpPr>
        <dsp:cNvPr id="0" name=""/>
        <dsp:cNvSpPr/>
      </dsp:nvSpPr>
      <dsp:spPr>
        <a:xfrm>
          <a:off x="0" y="954583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A33B-2A31-4508-8DF5-4FB07A802694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0200C-2BD0-445E-9280-136B39E30D0F}">
      <dsp:nvSpPr>
        <dsp:cNvPr id="0" name=""/>
        <dsp:cNvSpPr/>
      </dsp:nvSpPr>
      <dsp:spPr>
        <a:xfrm>
          <a:off x="878734" y="954583"/>
          <a:ext cx="2923222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Turn off notifications</a:t>
          </a:r>
        </a:p>
      </dsp:txBody>
      <dsp:txXfrm>
        <a:off x="878734" y="954583"/>
        <a:ext cx="2923222" cy="760809"/>
      </dsp:txXfrm>
    </dsp:sp>
    <dsp:sp modelId="{1464AD90-CB1D-43BD-B121-8CEC7F5EE71C}">
      <dsp:nvSpPr>
        <dsp:cNvPr id="0" name=""/>
        <dsp:cNvSpPr/>
      </dsp:nvSpPr>
      <dsp:spPr>
        <a:xfrm>
          <a:off x="3801957" y="954583"/>
          <a:ext cx="2694092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Block time to complete tasks</a:t>
          </a:r>
        </a:p>
      </dsp:txBody>
      <dsp:txXfrm>
        <a:off x="3801957" y="954583"/>
        <a:ext cx="2694092" cy="760809"/>
      </dsp:txXfrm>
    </dsp:sp>
    <dsp:sp modelId="{C5D0ADB1-4473-4C89-BC98-739809BD0B61}">
      <dsp:nvSpPr>
        <dsp:cNvPr id="0" name=""/>
        <dsp:cNvSpPr/>
      </dsp:nvSpPr>
      <dsp:spPr>
        <a:xfrm>
          <a:off x="0" y="1905595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34DEA-52F9-4964-BCF2-A8FB6661D981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D6B5C-AC53-44CE-82FF-612138FCB77B}">
      <dsp:nvSpPr>
        <dsp:cNvPr id="0" name=""/>
        <dsp:cNvSpPr/>
      </dsp:nvSpPr>
      <dsp:spPr>
        <a:xfrm>
          <a:off x="878734" y="1905595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Color Coding</a:t>
          </a:r>
        </a:p>
      </dsp:txBody>
      <dsp:txXfrm>
        <a:off x="878734" y="1905595"/>
        <a:ext cx="5617315" cy="760809"/>
      </dsp:txXfrm>
    </dsp:sp>
    <dsp:sp modelId="{2ECC02E7-DE2D-44C8-81C4-344270719430}">
      <dsp:nvSpPr>
        <dsp:cNvPr id="0" name=""/>
        <dsp:cNvSpPr/>
      </dsp:nvSpPr>
      <dsp:spPr>
        <a:xfrm>
          <a:off x="0" y="2856607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C3FDD-EED1-4602-A963-E761CA3AF4E9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D0370-E132-47F9-9448-CAE667DA51DD}">
      <dsp:nvSpPr>
        <dsp:cNvPr id="0" name=""/>
        <dsp:cNvSpPr/>
      </dsp:nvSpPr>
      <dsp:spPr>
        <a:xfrm>
          <a:off x="878734" y="2856607"/>
          <a:ext cx="2923222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INCUP</a:t>
          </a:r>
        </a:p>
      </dsp:txBody>
      <dsp:txXfrm>
        <a:off x="878734" y="2856607"/>
        <a:ext cx="2923222" cy="760809"/>
      </dsp:txXfrm>
    </dsp:sp>
    <dsp:sp modelId="{2308A040-368F-4821-A90B-1B5D9460DE43}">
      <dsp:nvSpPr>
        <dsp:cNvPr id="0" name=""/>
        <dsp:cNvSpPr/>
      </dsp:nvSpPr>
      <dsp:spPr>
        <a:xfrm>
          <a:off x="3801957" y="2856607"/>
          <a:ext cx="2694092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Interest, Novelty, Challenge, urgency, and passion</a:t>
          </a:r>
        </a:p>
      </dsp:txBody>
      <dsp:txXfrm>
        <a:off x="3801957" y="2856607"/>
        <a:ext cx="2694092" cy="760809"/>
      </dsp:txXfrm>
    </dsp:sp>
    <dsp:sp modelId="{F020A756-067C-4D1D-BE5A-4208607782C4}">
      <dsp:nvSpPr>
        <dsp:cNvPr id="0" name=""/>
        <dsp:cNvSpPr/>
      </dsp:nvSpPr>
      <dsp:spPr>
        <a:xfrm>
          <a:off x="0" y="3807618"/>
          <a:ext cx="6496050" cy="760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98AF-3C62-4C1F-BA5B-A6C9228DF020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5A69-57E0-4F70-8B7D-0A104A8B5487}">
      <dsp:nvSpPr>
        <dsp:cNvPr id="0" name=""/>
        <dsp:cNvSpPr/>
      </dsp:nvSpPr>
      <dsp:spPr>
        <a:xfrm>
          <a:off x="878734" y="3807618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Exercise</a:t>
          </a:r>
        </a:p>
      </dsp:txBody>
      <dsp:txXfrm>
        <a:off x="878734" y="3807618"/>
        <a:ext cx="5617315" cy="76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Women and ADHD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Lara L. Ashbaugh, MS, LPC, NCC</a:t>
            </a:r>
          </a:p>
        </p:txBody>
      </p:sp>
    </p:spTree>
    <p:extLst>
      <p:ext uri="{BB962C8B-B14F-4D97-AF65-F5344CB8AC3E}">
        <p14:creationId xmlns:p14="http://schemas.microsoft.com/office/powerpoint/2010/main" val="185203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Differences in ADHD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Predominant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Men/boys tend to be diagnosed with more hyperactive/impulsive symptoms</a:t>
            </a:r>
          </a:p>
          <a:p>
            <a:pPr lvl="1"/>
            <a:r>
              <a:rPr lang="en-US" dirty="0"/>
              <a:t>Fidgety, always on the go, disruptive, restless, impulsive, impatient</a:t>
            </a:r>
          </a:p>
          <a:p>
            <a:pPr lvl="1"/>
            <a:endParaRPr lang="en-US" dirty="0"/>
          </a:p>
          <a:p>
            <a:r>
              <a:rPr lang="en-US" dirty="0"/>
              <a:t>Women/girls tend to be diagnosed with more inattentive symptoms </a:t>
            </a:r>
          </a:p>
          <a:p>
            <a:pPr lvl="1"/>
            <a:r>
              <a:rPr lang="en-US" dirty="0"/>
              <a:t>Harder to focus, pay attention to details, stay organized, listen, and remember things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Symptom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Hyperactivity</a:t>
            </a:r>
          </a:p>
          <a:p>
            <a:pPr lvl="1"/>
            <a:r>
              <a:rPr lang="en-US" dirty="0"/>
              <a:t>Internal vs. external</a:t>
            </a:r>
          </a:p>
          <a:p>
            <a:pPr lvl="1"/>
            <a:r>
              <a:rPr lang="en-US" dirty="0"/>
              <a:t>Verbal vs. physical </a:t>
            </a:r>
          </a:p>
          <a:p>
            <a:pPr lvl="1"/>
            <a:endParaRPr lang="en-US" dirty="0"/>
          </a:p>
        </p:txBody>
      </p:sp>
      <p:pic>
        <p:nvPicPr>
          <p:cNvPr id="1026" name="Picture 2" descr="Thoughtful teenage girl sitting in classroom at university — Expertise,  contemplation - Stock Photo | #209058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4" y="3817888"/>
            <a:ext cx="3652405" cy="24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HD in the classroom: a struggle for teachers and students | Miami Hera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38" y="1758849"/>
            <a:ext cx="3659676" cy="23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3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41962" cy="1600200"/>
          </a:xfrm>
        </p:spPr>
        <p:txBody>
          <a:bodyPr/>
          <a:lstStyle/>
          <a:p>
            <a:r>
              <a:rPr lang="en-US" dirty="0"/>
              <a:t>Predominant symptoms for girls: Inattentive Behaviors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Fails to give close attention – makes careless mistakes</a:t>
            </a:r>
          </a:p>
          <a:p>
            <a:r>
              <a:rPr lang="en-US" dirty="0"/>
              <a:t>Appears to not be listening</a:t>
            </a:r>
          </a:p>
          <a:p>
            <a:r>
              <a:rPr lang="en-US" dirty="0"/>
              <a:t>Difficulty with organization</a:t>
            </a:r>
          </a:p>
          <a:p>
            <a:r>
              <a:rPr lang="en-US" dirty="0"/>
              <a:t>Loses things easily </a:t>
            </a:r>
          </a:p>
          <a:p>
            <a:r>
              <a:rPr lang="en-US" dirty="0"/>
              <a:t>Easily distracted – forgetful in daily activities </a:t>
            </a:r>
          </a:p>
          <a:p>
            <a:r>
              <a:rPr lang="en-US" dirty="0"/>
              <a:t>Daydreaming </a:t>
            </a:r>
          </a:p>
          <a:p>
            <a:r>
              <a:rPr lang="en-US" dirty="0"/>
              <a:t>Poor time management or planning </a:t>
            </a:r>
          </a:p>
        </p:txBody>
      </p:sp>
    </p:spTree>
    <p:extLst>
      <p:ext uri="{BB962C8B-B14F-4D97-AF65-F5344CB8AC3E}">
        <p14:creationId xmlns:p14="http://schemas.microsoft.com/office/powerpoint/2010/main" val="357518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Norms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  <a:p>
            <a:r>
              <a:rPr lang="en-US" dirty="0"/>
              <a:t>Societal Expectations</a:t>
            </a:r>
          </a:p>
          <a:p>
            <a:r>
              <a:rPr lang="en-US" dirty="0"/>
              <a:t>Symptoms seen as a character flaw</a:t>
            </a:r>
          </a:p>
          <a:p>
            <a:r>
              <a:rPr lang="en-US" dirty="0"/>
              <a:t>People Pleasing </a:t>
            </a:r>
          </a:p>
        </p:txBody>
      </p:sp>
    </p:spTree>
    <p:extLst>
      <p:ext uri="{BB962C8B-B14F-4D97-AF65-F5344CB8AC3E}">
        <p14:creationId xmlns:p14="http://schemas.microsoft.com/office/powerpoint/2010/main" val="291991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Time Blindness </a:t>
            </a:r>
          </a:p>
        </p:txBody>
      </p:sp>
      <p:pic>
        <p:nvPicPr>
          <p:cNvPr id="5" name="Picture 4" descr="Clock and calendar on table">
            <a:extLst>
              <a:ext uri="{FF2B5EF4-FFF2-40B4-BE49-F238E27FC236}">
                <a16:creationId xmlns:a16="http://schemas.microsoft.com/office/drawing/2014/main" id="{92C7944D-FEE4-891F-FF92-5E3015DAF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24" r="5365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sz="1900"/>
              <a:t>Inability to sense the passing of time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r>
              <a:rPr lang="en-US" sz="1900"/>
              <a:t>Over or under estimating how much time has passed</a:t>
            </a:r>
          </a:p>
          <a:p>
            <a:r>
              <a:rPr lang="en-US" sz="1900"/>
              <a:t>Not knowing how long a task will take</a:t>
            </a:r>
          </a:p>
          <a:p>
            <a:r>
              <a:rPr lang="en-US" sz="1900"/>
              <a:t>Not knowing which of 2 activities will take (or did take) the longest </a:t>
            </a:r>
          </a:p>
        </p:txBody>
      </p:sp>
    </p:spTree>
    <p:extLst>
      <p:ext uri="{BB962C8B-B14F-4D97-AF65-F5344CB8AC3E}">
        <p14:creationId xmlns:p14="http://schemas.microsoft.com/office/powerpoint/2010/main" val="209380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C511D024-0E32-3F04-6123-3F318393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809625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Sensitive Dysphoria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 emotional sensitivity and pain triggered by the perception that a person has been rejected or criticized </a:t>
            </a:r>
          </a:p>
        </p:txBody>
      </p:sp>
    </p:spTree>
    <p:extLst>
      <p:ext uri="{BB962C8B-B14F-4D97-AF65-F5344CB8AC3E}">
        <p14:creationId xmlns:p14="http://schemas.microsoft.com/office/powerpoint/2010/main" val="97198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D53DA-2DDE-6B70-5211-948FE88D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Shift in Treatment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49C6DB-3896-66F6-05DE-FDDD99027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09961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97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E684-337E-E687-1BD3-AF88C9C6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are not broken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3A921D-5C0E-5013-24FF-76CB3F09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isn’t to ‘fix’ them to be like everyone else </a:t>
            </a:r>
          </a:p>
          <a:p>
            <a:endParaRPr lang="en-US" dirty="0"/>
          </a:p>
          <a:p>
            <a:r>
              <a:rPr lang="en-US" dirty="0"/>
              <a:t>It’s about understanding how THEY function – and working within that to live the life they want </a:t>
            </a:r>
          </a:p>
        </p:txBody>
      </p:sp>
    </p:spTree>
    <p:extLst>
      <p:ext uri="{BB962C8B-B14F-4D97-AF65-F5344CB8AC3E}">
        <p14:creationId xmlns:p14="http://schemas.microsoft.com/office/powerpoint/2010/main" val="121147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difference in symptom presentation between men and women</a:t>
            </a:r>
          </a:p>
          <a:p>
            <a:r>
              <a:rPr lang="en-US" dirty="0"/>
              <a:t>Understand the social differences in diagnosis</a:t>
            </a:r>
          </a:p>
          <a:p>
            <a:r>
              <a:rPr lang="en-US" dirty="0"/>
              <a:t>Learn 3 behavioral techniques to cope with symptoms </a:t>
            </a:r>
          </a:p>
        </p:txBody>
      </p:sp>
    </p:spTree>
    <p:extLst>
      <p:ext uri="{BB962C8B-B14F-4D97-AF65-F5344CB8AC3E}">
        <p14:creationId xmlns:p14="http://schemas.microsoft.com/office/powerpoint/2010/main" val="276102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Coping Skills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5F8902-BAB1-1D05-3D16-6D494C324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5410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66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 Word of Caution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2475F3-9777-F2F5-C51B-B674A4D00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41473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02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ADHD?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 Deficit Hyperactivity Disorder </a:t>
            </a:r>
          </a:p>
          <a:p>
            <a:endParaRPr lang="en-US" dirty="0"/>
          </a:p>
          <a:p>
            <a:r>
              <a:rPr lang="en-US" dirty="0"/>
              <a:t>Symptoms Fall Into 2 categories</a:t>
            </a:r>
          </a:p>
          <a:p>
            <a:pPr lvl="1"/>
            <a:r>
              <a:rPr lang="en-US" dirty="0"/>
              <a:t>Extremely high levels of inattentive/distractible/forgetful behaviors</a:t>
            </a:r>
          </a:p>
          <a:p>
            <a:pPr lvl="1"/>
            <a:r>
              <a:rPr lang="en-US" dirty="0"/>
              <a:t>Extremely high levels of acting before thinking about the consequences of the action</a:t>
            </a:r>
          </a:p>
          <a:p>
            <a:pPr lvl="1"/>
            <a:r>
              <a:rPr lang="en-US" dirty="0"/>
              <a:t>Or Both </a:t>
            </a:r>
          </a:p>
        </p:txBody>
      </p:sp>
    </p:spTree>
    <p:extLst>
      <p:ext uri="{BB962C8B-B14F-4D97-AF65-F5344CB8AC3E}">
        <p14:creationId xmlns:p14="http://schemas.microsoft.com/office/powerpoint/2010/main" val="392775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misnomer of ‘attention’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“Attention Deficit” – implies a person can’t pay attention</a:t>
            </a:r>
          </a:p>
          <a:p>
            <a:endParaRPr lang="en-US" dirty="0"/>
          </a:p>
          <a:p>
            <a:r>
              <a:rPr lang="en-US" dirty="0"/>
              <a:t>In ADHD is a fundamental difficulty in REGULATING attention as the demands of a given task, project, or situation shift</a:t>
            </a:r>
          </a:p>
        </p:txBody>
      </p:sp>
    </p:spTree>
    <p:extLst>
      <p:ext uri="{BB962C8B-B14F-4D97-AF65-F5344CB8AC3E}">
        <p14:creationId xmlns:p14="http://schemas.microsoft.com/office/powerpoint/2010/main" val="196951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dirty="0"/>
              <a:t>Hyper focus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051AE-B7B9-1E41-F653-DB095F086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0" r="28023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n-US" sz="1900"/>
              <a:t>An intense fixation on an interest or activity for an extended period of time</a:t>
            </a:r>
          </a:p>
          <a:p>
            <a:r>
              <a:rPr lang="en-US" sz="1900"/>
              <a:t>Often time blocking out the world around them </a:t>
            </a:r>
          </a:p>
          <a:p>
            <a:endParaRPr lang="en-US" sz="1900"/>
          </a:p>
          <a:p>
            <a:endParaRPr lang="en-US" sz="1900"/>
          </a:p>
          <a:p>
            <a:r>
              <a:rPr lang="en-US" sz="1900"/>
              <a:t>Neither inherently good or bad – it depends on the context and needs </a:t>
            </a:r>
          </a:p>
        </p:txBody>
      </p:sp>
    </p:spTree>
    <p:extLst>
      <p:ext uri="{BB962C8B-B14F-4D97-AF65-F5344CB8AC3E}">
        <p14:creationId xmlns:p14="http://schemas.microsoft.com/office/powerpoint/2010/main" val="110598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an Diego Adult ADHD, Anxiety &amp; Depression Center (@SanAdult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98" y="665017"/>
            <a:ext cx="5734105" cy="568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6.1 million children in the US (9.4%) between the ages of 2 – 17 have ever been diagnosed with ADHD</a:t>
            </a:r>
          </a:p>
          <a:p>
            <a:r>
              <a:rPr lang="en-US" dirty="0"/>
              <a:t>Boys are more likely to receive an ADHD diagnosis </a:t>
            </a:r>
          </a:p>
          <a:p>
            <a:pPr lvl="1"/>
            <a:r>
              <a:rPr lang="en-US" dirty="0"/>
              <a:t>12.9% vs. 5.6%</a:t>
            </a:r>
          </a:p>
        </p:txBody>
      </p:sp>
    </p:spTree>
    <p:extLst>
      <p:ext uri="{BB962C8B-B14F-4D97-AF65-F5344CB8AC3E}">
        <p14:creationId xmlns:p14="http://schemas.microsoft.com/office/powerpoint/2010/main" val="213232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nderstanding ADHD in Women &amp; Girls - Why Are They Undiagnos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7" y="528461"/>
            <a:ext cx="8889213" cy="50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83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1669</TotalTime>
  <Words>512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Women and ADHD</vt:lpstr>
      <vt:lpstr>Learning Objectives </vt:lpstr>
      <vt:lpstr>A Word of Caution </vt:lpstr>
      <vt:lpstr>What is ADHD? </vt:lpstr>
      <vt:lpstr>The misnomer of ‘attention’</vt:lpstr>
      <vt:lpstr>Hyper focus </vt:lpstr>
      <vt:lpstr>PowerPoint Presentation</vt:lpstr>
      <vt:lpstr>Prevalence </vt:lpstr>
      <vt:lpstr>PowerPoint Presentation</vt:lpstr>
      <vt:lpstr>Gender Differences in ADHD</vt:lpstr>
      <vt:lpstr>Predominant Symptoms </vt:lpstr>
      <vt:lpstr>Differences in Symptom Presentation</vt:lpstr>
      <vt:lpstr>Predominant symptoms for girls: Inattentive Behaviors </vt:lpstr>
      <vt:lpstr>Gender Norms </vt:lpstr>
      <vt:lpstr>Time Blindness </vt:lpstr>
      <vt:lpstr>PowerPoint Presentation</vt:lpstr>
      <vt:lpstr>Rejection Sensitive Dysphoria</vt:lpstr>
      <vt:lpstr>Shift in Treatment</vt:lpstr>
      <vt:lpstr>People are not broken </vt:lpstr>
      <vt:lpstr>Coping Skills </vt:lpstr>
    </vt:vector>
  </TitlesOfParts>
  <Company>TMC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ADHD</dc:title>
  <dc:creator>Ashbaugh, Lara L</dc:creator>
  <cp:lastModifiedBy>Lara Ashbaugh</cp:lastModifiedBy>
  <cp:revision>17</cp:revision>
  <dcterms:created xsi:type="dcterms:W3CDTF">2023-05-08T15:52:16Z</dcterms:created>
  <dcterms:modified xsi:type="dcterms:W3CDTF">2023-09-20T16:53:59Z</dcterms:modified>
</cp:coreProperties>
</file>